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</p:sldMasterIdLst>
  <p:notesMasterIdLst>
    <p:notesMasterId r:id="rId67"/>
  </p:notesMasterIdLst>
  <p:sldIdLst>
    <p:sldId id="256" r:id="rId3"/>
    <p:sldId id="257" r:id="rId4"/>
    <p:sldId id="314" r:id="rId5"/>
    <p:sldId id="294" r:id="rId6"/>
    <p:sldId id="266" r:id="rId7"/>
    <p:sldId id="317" r:id="rId8"/>
    <p:sldId id="320" r:id="rId9"/>
    <p:sldId id="313" r:id="rId10"/>
    <p:sldId id="265" r:id="rId11"/>
    <p:sldId id="318" r:id="rId12"/>
    <p:sldId id="319" r:id="rId13"/>
    <p:sldId id="321" r:id="rId14"/>
    <p:sldId id="279" r:id="rId15"/>
    <p:sldId id="280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  <p:sldId id="309" r:id="rId63"/>
    <p:sldId id="310" r:id="rId64"/>
    <p:sldId id="311" r:id="rId65"/>
    <p:sldId id="312" r:id="rId66"/>
  </p:sldIdLst>
  <p:sldSz cx="9144000" cy="5143500" type="screen16x9"/>
  <p:notesSz cx="6858000" cy="9144000"/>
  <p:embeddedFontLst>
    <p:embeddedFont>
      <p:font typeface="Advent Pro" panose="020B0604020202020204" charset="0"/>
      <p:regular r:id="rId68"/>
      <p:bold r:id="rId69"/>
    </p:embeddedFont>
    <p:embeddedFont>
      <p:font typeface="Advent Pro Medium" panose="020B0604020202020204" charset="0"/>
      <p:regular r:id="rId70"/>
      <p:bold r:id="rId71"/>
    </p:embeddedFont>
    <p:embeddedFont>
      <p:font typeface="Amatic SC" panose="00000500000000000000" pitchFamily="2" charset="-79"/>
      <p:regular r:id="rId72"/>
      <p:bold r:id="rId73"/>
    </p:embeddedFont>
    <p:embeddedFont>
      <p:font typeface="Bungee" panose="020B0604020202020204" charset="0"/>
      <p:regular r:id="rId74"/>
    </p:embeddedFont>
    <p:embeddedFont>
      <p:font typeface="Calibri" panose="020F0502020204030204" pitchFamily="34" charset="0"/>
      <p:regular r:id="rId75"/>
      <p:bold r:id="rId76"/>
      <p:italic r:id="rId77"/>
      <p:boldItalic r:id="rId78"/>
    </p:embeddedFont>
    <p:embeddedFont>
      <p:font typeface="Proxima Nova" panose="020B0604020202020204" charset="0"/>
      <p:regular r:id="rId79"/>
      <p:bold r:id="rId80"/>
      <p:italic r:id="rId81"/>
      <p:boldItalic r:id="rId82"/>
    </p:embeddedFont>
    <p:embeddedFont>
      <p:font typeface="Proxima Nova Semibold" panose="020B0604020202020204" charset="0"/>
      <p:regular r:id="rId83"/>
      <p:bold r:id="rId84"/>
      <p:boldItalic r:id="rId85"/>
    </p:embeddedFont>
    <p:embeddedFont>
      <p:font typeface="Rajdhani Medium" panose="020B0604020202020204" charset="0"/>
      <p:regular r:id="rId86"/>
      <p:bold r:id="rId87"/>
    </p:embeddedFont>
    <p:embeddedFont>
      <p:font typeface="Roboto Medium" panose="02000000000000000000" pitchFamily="2" charset="0"/>
      <p:regular r:id="rId88"/>
      <p:bold r:id="rId89"/>
      <p:italic r:id="rId90"/>
      <p:boldItalic r:id="rId9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82F19E-307B-4AA9-B371-484F09EA8474}">
  <a:tblStyle styleId="{E182F19E-307B-4AA9-B371-484F09EA84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14" y="1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font" Target="fonts/font1.fntdata"/><Relationship Id="rId84" Type="http://schemas.openxmlformats.org/officeDocument/2006/relationships/font" Target="fonts/font17.fntdata"/><Relationship Id="rId89" Type="http://schemas.openxmlformats.org/officeDocument/2006/relationships/font" Target="fonts/font22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7.fntdata"/><Relationship Id="rId79" Type="http://schemas.openxmlformats.org/officeDocument/2006/relationships/font" Target="fonts/font12.fntdata"/><Relationship Id="rId5" Type="http://schemas.openxmlformats.org/officeDocument/2006/relationships/slide" Target="slides/slide3.xml"/><Relationship Id="rId90" Type="http://schemas.openxmlformats.org/officeDocument/2006/relationships/font" Target="fonts/font23.fntdata"/><Relationship Id="rId95" Type="http://schemas.openxmlformats.org/officeDocument/2006/relationships/tableStyles" Target="tableStyle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font" Target="fonts/font2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5.fntdata"/><Relationship Id="rId80" Type="http://schemas.openxmlformats.org/officeDocument/2006/relationships/font" Target="fonts/font13.fntdata"/><Relationship Id="rId85" Type="http://schemas.openxmlformats.org/officeDocument/2006/relationships/font" Target="fonts/font18.fntdata"/><Relationship Id="rId93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3.fntdata"/><Relationship Id="rId75" Type="http://schemas.openxmlformats.org/officeDocument/2006/relationships/font" Target="fonts/font8.fntdata"/><Relationship Id="rId83" Type="http://schemas.openxmlformats.org/officeDocument/2006/relationships/font" Target="fonts/font16.fntdata"/><Relationship Id="rId88" Type="http://schemas.openxmlformats.org/officeDocument/2006/relationships/font" Target="fonts/font21.fntdata"/><Relationship Id="rId9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6.fntdata"/><Relationship Id="rId78" Type="http://schemas.openxmlformats.org/officeDocument/2006/relationships/font" Target="fonts/font11.fntdata"/><Relationship Id="rId81" Type="http://schemas.openxmlformats.org/officeDocument/2006/relationships/font" Target="fonts/font14.fntdata"/><Relationship Id="rId86" Type="http://schemas.openxmlformats.org/officeDocument/2006/relationships/font" Target="fonts/font19.fntdata"/><Relationship Id="rId9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9.fntdata"/><Relationship Id="rId7" Type="http://schemas.openxmlformats.org/officeDocument/2006/relationships/slide" Target="slides/slide5.xml"/><Relationship Id="rId71" Type="http://schemas.openxmlformats.org/officeDocument/2006/relationships/font" Target="fonts/font4.fntdata"/><Relationship Id="rId9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20.fntdata"/><Relationship Id="rId61" Type="http://schemas.openxmlformats.org/officeDocument/2006/relationships/slide" Target="slides/slide59.xml"/><Relationship Id="rId82" Type="http://schemas.openxmlformats.org/officeDocument/2006/relationships/font" Target="fonts/font15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508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3060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f7eb2451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f7eb2451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0715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7f7eb24518_0_25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7f7eb24518_0_25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7f7eb24518_0_25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7f7eb24518_0_25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f8195777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f8195777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f819577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f819577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f8195777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f8195777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3b9bfb5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3b9bfb5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f81957775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f81957775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3f412693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3f412693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f7eb245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f7eb2451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3b9bfb55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3b9bfb55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3f412693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83f4126938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7f7eb2451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7f7eb2451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f7eb2451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7f7eb2451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73b9bfb55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73b9bfb55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83f4126938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83f4126938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7f7eb24518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7f7eb24518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7f7eb24518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7f7eb24518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73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f7eb2451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f7eb2451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f7eb24518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f7eb24518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7f7eb24518_0_24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7f7eb24518_0_24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7f7eb24518_0_250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7f7eb24518_0_250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7f7eb24518_0_24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7f7eb24518_0_24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7f7eb24518_0_24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7f7eb24518_0_24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73b9bfb557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73b9bfb557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7f7eb24518_0_24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7f7eb24518_0_24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7f7eb24518_0_24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7f7eb24518_0_24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7f7eb24518_0_248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7f7eb24518_0_248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7f7eb24518_0_25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7f7eb24518_0_25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7f7eb24518_0_24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7f7eb24518_0_24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7f7eb24518_0_24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7f7eb24518_0_24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7f7eb24518_0_24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7f7eb24518_0_24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7f7eb24518_0_249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7f7eb24518_0_249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7f7eb24518_0_24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7f7eb24518_0_24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7f7eb24518_0_25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7f7eb24518_0_25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7f7eb24518_0_25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7f7eb24518_0_25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7f7eb24518_0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7f7eb24518_0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SLIDES_API210051535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SLIDES_API210051535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SLIDES_API210051535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SLIDES_API210051535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f7eb2451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f7eb2451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7f7eb24518_0_12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7f7eb24518_0_12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7f7eb24518_0_12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7f7eb24518_0_12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7f7eb24518_0_12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" name="Google Shape;1258;g7f7eb24518_0_126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7" name="Google Shape;7757;g7f7eb24518_0_19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8" name="Google Shape;7758;g7f7eb24518_0_19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4" name="Google Shape;8184;g7f7eb24518_0_19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5" name="Google Shape;8185;g7f7eb24518_0_19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7" name="Google Shape;8347;g7f7eb24518_0_19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8" name="Google Shape;8348;g7f7eb24518_0_19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9" name="Google Shape;8749;g7f7eb24518_0_20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0" name="Google Shape;8750;g7f7eb24518_0_20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0" name="Google Shape;9120;g7f7eb24518_0_20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1" name="Google Shape;9121;g7f7eb24518_0_20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7" name="Google Shape;9497;g7f7eb24518_0_209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8" name="Google Shape;9498;g7f7eb24518_0_209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8" name="Google Shape;9928;g7f7eb24518_0_21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9" name="Google Shape;9929;g7f7eb24518_0_21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f7eb2451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f7eb2451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43052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1" name="Google Shape;10721;g7f7eb24518_0_22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2" name="Google Shape;10722;g7f7eb24518_0_22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2" name="Google Shape;11462;g7f7eb24518_0_22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3" name="Google Shape;11463;g7f7eb24518_0_228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f7eb24518_0_23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f7eb24518_0_23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7" name="Google Shape;12457;g7f7eb24518_0_23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8" name="Google Shape;12458;g7f7eb24518_0_23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1" name="Google Shape;13091;g7f7eb24518_0_24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2" name="Google Shape;13092;g7f7eb24518_0_24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f7eb2451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f7eb2451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9869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7144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f7eb2451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7f7eb2451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1225" y="646725"/>
            <a:ext cx="36996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673" y="2245248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2183400" y="2916275"/>
            <a:ext cx="47772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2183400" y="3926475"/>
            <a:ext cx="47772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4"/>
          <p:cNvSpPr txBox="1">
            <a:spLocks noGrp="1"/>
          </p:cNvSpPr>
          <p:nvPr>
            <p:ph type="ctrTitle"/>
          </p:nvPr>
        </p:nvSpPr>
        <p:spPr>
          <a:xfrm>
            <a:off x="2722200" y="1712388"/>
            <a:ext cx="36996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ubTitle" idx="1"/>
          </p:nvPr>
        </p:nvSpPr>
        <p:spPr>
          <a:xfrm>
            <a:off x="2641350" y="2695513"/>
            <a:ext cx="38613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10462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10462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ctrTitle" idx="2"/>
          </p:nvPr>
        </p:nvSpPr>
        <p:spPr>
          <a:xfrm>
            <a:off x="35970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ubTitle" idx="3"/>
          </p:nvPr>
        </p:nvSpPr>
        <p:spPr>
          <a:xfrm>
            <a:off x="35970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ctrTitle" idx="4"/>
          </p:nvPr>
        </p:nvSpPr>
        <p:spPr>
          <a:xfrm>
            <a:off x="61478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subTitle" idx="5"/>
          </p:nvPr>
        </p:nvSpPr>
        <p:spPr>
          <a:xfrm>
            <a:off x="61478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ctrTitle" idx="6"/>
          </p:nvPr>
        </p:nvSpPr>
        <p:spPr>
          <a:xfrm>
            <a:off x="10462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ubTitle" idx="7"/>
          </p:nvPr>
        </p:nvSpPr>
        <p:spPr>
          <a:xfrm>
            <a:off x="10462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ctrTitle" idx="8"/>
          </p:nvPr>
        </p:nvSpPr>
        <p:spPr>
          <a:xfrm>
            <a:off x="35970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9"/>
          </p:nvPr>
        </p:nvSpPr>
        <p:spPr>
          <a:xfrm>
            <a:off x="35970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ctrTitle" idx="13"/>
          </p:nvPr>
        </p:nvSpPr>
        <p:spPr>
          <a:xfrm>
            <a:off x="61478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4"/>
          </p:nvPr>
        </p:nvSpPr>
        <p:spPr>
          <a:xfrm>
            <a:off x="61478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1">
  <p:cSld name="TITLE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ctrTitle"/>
          </p:nvPr>
        </p:nvSpPr>
        <p:spPr>
          <a:xfrm>
            <a:off x="2019300" y="1722875"/>
            <a:ext cx="51054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"/>
          </p:nvPr>
        </p:nvSpPr>
        <p:spPr>
          <a:xfrm>
            <a:off x="2655600" y="2685025"/>
            <a:ext cx="38328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ctrTitle"/>
          </p:nvPr>
        </p:nvSpPr>
        <p:spPr>
          <a:xfrm>
            <a:off x="2337450" y="29306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subTitle" idx="1"/>
          </p:nvPr>
        </p:nvSpPr>
        <p:spPr>
          <a:xfrm>
            <a:off x="3667050" y="3931762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>
            <a:spLocks noGrp="1"/>
          </p:cNvSpPr>
          <p:nvPr>
            <p:ph type="ctrTitle"/>
          </p:nvPr>
        </p:nvSpPr>
        <p:spPr>
          <a:xfrm>
            <a:off x="1579566" y="2310425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subTitle" idx="1"/>
          </p:nvPr>
        </p:nvSpPr>
        <p:spPr>
          <a:xfrm>
            <a:off x="1579566" y="27370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ctrTitle" idx="2"/>
          </p:nvPr>
        </p:nvSpPr>
        <p:spPr>
          <a:xfrm>
            <a:off x="5330934" y="2310425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3"/>
          </p:nvPr>
        </p:nvSpPr>
        <p:spPr>
          <a:xfrm>
            <a:off x="5330934" y="27370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">
  <p:cSld name="TITLE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>
            <a:spLocks noGrp="1"/>
          </p:cNvSpPr>
          <p:nvPr>
            <p:ph type="ctrTitle"/>
          </p:nvPr>
        </p:nvSpPr>
        <p:spPr>
          <a:xfrm>
            <a:off x="3198148" y="23314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subTitle" idx="1"/>
          </p:nvPr>
        </p:nvSpPr>
        <p:spPr>
          <a:xfrm>
            <a:off x="3455259" y="30275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TITLE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ctrTitle"/>
          </p:nvPr>
        </p:nvSpPr>
        <p:spPr>
          <a:xfrm>
            <a:off x="89377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subTitle" idx="1"/>
          </p:nvPr>
        </p:nvSpPr>
        <p:spPr>
          <a:xfrm>
            <a:off x="89377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ctrTitle" idx="3"/>
          </p:nvPr>
        </p:nvSpPr>
        <p:spPr>
          <a:xfrm>
            <a:off x="3632099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ubTitle" idx="4"/>
          </p:nvPr>
        </p:nvSpPr>
        <p:spPr>
          <a:xfrm>
            <a:off x="3632099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ctrTitle" idx="5"/>
          </p:nvPr>
        </p:nvSpPr>
        <p:spPr>
          <a:xfrm>
            <a:off x="637042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subTitle" idx="6"/>
          </p:nvPr>
        </p:nvSpPr>
        <p:spPr>
          <a:xfrm>
            <a:off x="637042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507525" y="1913225"/>
            <a:ext cx="364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152530" y="2755028"/>
            <a:ext cx="2996100" cy="9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1 ">
  <p:cSld name="TITLE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ctrTitle" idx="2"/>
          </p:nvPr>
        </p:nvSpPr>
        <p:spPr>
          <a:xfrm>
            <a:off x="3198148" y="31696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ubTitle" idx="1"/>
          </p:nvPr>
        </p:nvSpPr>
        <p:spPr>
          <a:xfrm>
            <a:off x="3455259" y="21131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2">
  <p:cSld name="TITLE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ctrTitle"/>
          </p:nvPr>
        </p:nvSpPr>
        <p:spPr>
          <a:xfrm>
            <a:off x="2320185" y="725025"/>
            <a:ext cx="5756400" cy="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ubTitle" idx="1"/>
          </p:nvPr>
        </p:nvSpPr>
        <p:spPr>
          <a:xfrm>
            <a:off x="4788275" y="1443900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None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rrect slide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title"/>
          </p:nvPr>
        </p:nvSpPr>
        <p:spPr>
          <a:xfrm>
            <a:off x="2454450" y="1574200"/>
            <a:ext cx="42351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correct slid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title"/>
          </p:nvPr>
        </p:nvSpPr>
        <p:spPr>
          <a:xfrm>
            <a:off x="1883550" y="1574200"/>
            <a:ext cx="53769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906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ONLY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7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645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8"/>
          <p:cNvSpPr txBox="1">
            <a:spLocks noGrp="1"/>
          </p:cNvSpPr>
          <p:nvPr>
            <p:ph type="ctrTitle"/>
          </p:nvPr>
        </p:nvSpPr>
        <p:spPr>
          <a:xfrm>
            <a:off x="766538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8"/>
          <p:cNvSpPr txBox="1">
            <a:spLocks noGrp="1"/>
          </p:cNvSpPr>
          <p:nvPr>
            <p:ph type="subTitle" idx="1"/>
          </p:nvPr>
        </p:nvSpPr>
        <p:spPr>
          <a:xfrm>
            <a:off x="766538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8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8"/>
          <p:cNvSpPr txBox="1">
            <a:spLocks noGrp="1"/>
          </p:cNvSpPr>
          <p:nvPr>
            <p:ph type="ctrTitle" idx="3"/>
          </p:nvPr>
        </p:nvSpPr>
        <p:spPr>
          <a:xfrm>
            <a:off x="2781013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8"/>
          <p:cNvSpPr txBox="1">
            <a:spLocks noGrp="1"/>
          </p:cNvSpPr>
          <p:nvPr>
            <p:ph type="subTitle" idx="4"/>
          </p:nvPr>
        </p:nvSpPr>
        <p:spPr>
          <a:xfrm>
            <a:off x="2781013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8"/>
          <p:cNvSpPr txBox="1">
            <a:spLocks noGrp="1"/>
          </p:cNvSpPr>
          <p:nvPr>
            <p:ph type="ctrTitle" idx="5"/>
          </p:nvPr>
        </p:nvSpPr>
        <p:spPr>
          <a:xfrm>
            <a:off x="4795488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8"/>
          <p:cNvSpPr txBox="1">
            <a:spLocks noGrp="1"/>
          </p:cNvSpPr>
          <p:nvPr>
            <p:ph type="subTitle" idx="6"/>
          </p:nvPr>
        </p:nvSpPr>
        <p:spPr>
          <a:xfrm>
            <a:off x="4795488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28"/>
          <p:cNvSpPr txBox="1">
            <a:spLocks noGrp="1"/>
          </p:cNvSpPr>
          <p:nvPr>
            <p:ph type="ctrTitle" idx="7"/>
          </p:nvPr>
        </p:nvSpPr>
        <p:spPr>
          <a:xfrm>
            <a:off x="6809963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8"/>
          <p:cNvSpPr txBox="1">
            <a:spLocks noGrp="1"/>
          </p:cNvSpPr>
          <p:nvPr>
            <p:ph type="subTitle" idx="8"/>
          </p:nvPr>
        </p:nvSpPr>
        <p:spPr>
          <a:xfrm>
            <a:off x="6809963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BIG_NUMB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9"/>
          <p:cNvSpPr txBox="1">
            <a:spLocks noGrp="1"/>
          </p:cNvSpPr>
          <p:nvPr>
            <p:ph type="title" hasCustomPrompt="1"/>
          </p:nvPr>
        </p:nvSpPr>
        <p:spPr>
          <a:xfrm>
            <a:off x="9046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"/>
          </p:nvPr>
        </p:nvSpPr>
        <p:spPr>
          <a:xfrm>
            <a:off x="9046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9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title" idx="3" hasCustomPrompt="1"/>
          </p:nvPr>
        </p:nvSpPr>
        <p:spPr>
          <a:xfrm>
            <a:off x="34609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4"/>
          </p:nvPr>
        </p:nvSpPr>
        <p:spPr>
          <a:xfrm>
            <a:off x="34609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9"/>
          <p:cNvSpPr txBox="1">
            <a:spLocks noGrp="1"/>
          </p:cNvSpPr>
          <p:nvPr>
            <p:ph type="title" idx="5" hasCustomPrompt="1"/>
          </p:nvPr>
        </p:nvSpPr>
        <p:spPr>
          <a:xfrm>
            <a:off x="60172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6"/>
          </p:nvPr>
        </p:nvSpPr>
        <p:spPr>
          <a:xfrm>
            <a:off x="60172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3">
  <p:cSld name="TITLE_1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 txBox="1">
            <a:spLocks noGrp="1"/>
          </p:cNvSpPr>
          <p:nvPr>
            <p:ph type="ctrTitle"/>
          </p:nvPr>
        </p:nvSpPr>
        <p:spPr>
          <a:xfrm>
            <a:off x="1693800" y="1736650"/>
            <a:ext cx="5756400" cy="12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30"/>
          <p:cNvSpPr txBox="1">
            <a:spLocks noGrp="1"/>
          </p:cNvSpPr>
          <p:nvPr>
            <p:ph type="subTitle" idx="1"/>
          </p:nvPr>
        </p:nvSpPr>
        <p:spPr>
          <a:xfrm>
            <a:off x="2927860" y="3287575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None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17800" y="1562350"/>
            <a:ext cx="44166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1"/>
          <p:cNvSpPr txBox="1">
            <a:spLocks noGrp="1"/>
          </p:cNvSpPr>
          <p:nvPr>
            <p:ph type="ctrTitle"/>
          </p:nvPr>
        </p:nvSpPr>
        <p:spPr>
          <a:xfrm>
            <a:off x="89377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31"/>
          <p:cNvSpPr txBox="1">
            <a:spLocks noGrp="1"/>
          </p:cNvSpPr>
          <p:nvPr>
            <p:ph type="subTitle" idx="1"/>
          </p:nvPr>
        </p:nvSpPr>
        <p:spPr>
          <a:xfrm>
            <a:off x="89377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3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31"/>
          <p:cNvSpPr txBox="1">
            <a:spLocks noGrp="1"/>
          </p:cNvSpPr>
          <p:nvPr>
            <p:ph type="ctrTitle" idx="3"/>
          </p:nvPr>
        </p:nvSpPr>
        <p:spPr>
          <a:xfrm>
            <a:off x="3632099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31"/>
          <p:cNvSpPr txBox="1">
            <a:spLocks noGrp="1"/>
          </p:cNvSpPr>
          <p:nvPr>
            <p:ph type="subTitle" idx="4"/>
          </p:nvPr>
        </p:nvSpPr>
        <p:spPr>
          <a:xfrm>
            <a:off x="3632100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31"/>
          <p:cNvSpPr txBox="1">
            <a:spLocks noGrp="1"/>
          </p:cNvSpPr>
          <p:nvPr>
            <p:ph type="ctrTitle" idx="5"/>
          </p:nvPr>
        </p:nvSpPr>
        <p:spPr>
          <a:xfrm>
            <a:off x="637042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31"/>
          <p:cNvSpPr txBox="1">
            <a:spLocks noGrp="1"/>
          </p:cNvSpPr>
          <p:nvPr>
            <p:ph type="subTitle" idx="6"/>
          </p:nvPr>
        </p:nvSpPr>
        <p:spPr>
          <a:xfrm>
            <a:off x="637042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31"/>
          <p:cNvSpPr txBox="1">
            <a:spLocks noGrp="1"/>
          </p:cNvSpPr>
          <p:nvPr>
            <p:ph type="ctrTitle" idx="7"/>
          </p:nvPr>
        </p:nvSpPr>
        <p:spPr>
          <a:xfrm>
            <a:off x="89377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31"/>
          <p:cNvSpPr txBox="1">
            <a:spLocks noGrp="1"/>
          </p:cNvSpPr>
          <p:nvPr>
            <p:ph type="subTitle" idx="8"/>
          </p:nvPr>
        </p:nvSpPr>
        <p:spPr>
          <a:xfrm>
            <a:off x="89377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31"/>
          <p:cNvSpPr txBox="1">
            <a:spLocks noGrp="1"/>
          </p:cNvSpPr>
          <p:nvPr>
            <p:ph type="ctrTitle" idx="9"/>
          </p:nvPr>
        </p:nvSpPr>
        <p:spPr>
          <a:xfrm>
            <a:off x="3632099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31"/>
          <p:cNvSpPr txBox="1">
            <a:spLocks noGrp="1"/>
          </p:cNvSpPr>
          <p:nvPr>
            <p:ph type="subTitle" idx="13"/>
          </p:nvPr>
        </p:nvSpPr>
        <p:spPr>
          <a:xfrm>
            <a:off x="3632100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31"/>
          <p:cNvSpPr txBox="1">
            <a:spLocks noGrp="1"/>
          </p:cNvSpPr>
          <p:nvPr>
            <p:ph type="ctrTitle" idx="14"/>
          </p:nvPr>
        </p:nvSpPr>
        <p:spPr>
          <a:xfrm>
            <a:off x="637042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31"/>
          <p:cNvSpPr txBox="1">
            <a:spLocks noGrp="1"/>
          </p:cNvSpPr>
          <p:nvPr>
            <p:ph type="subTitle" idx="15"/>
          </p:nvPr>
        </p:nvSpPr>
        <p:spPr>
          <a:xfrm>
            <a:off x="637042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 txBox="1">
            <a:spLocks noGrp="1"/>
          </p:cNvSpPr>
          <p:nvPr>
            <p:ph type="ctrTitle"/>
          </p:nvPr>
        </p:nvSpPr>
        <p:spPr>
          <a:xfrm>
            <a:off x="718200" y="646725"/>
            <a:ext cx="35727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32"/>
          <p:cNvSpPr txBox="1">
            <a:spLocks noGrp="1"/>
          </p:cNvSpPr>
          <p:nvPr>
            <p:ph type="subTitle" idx="1"/>
          </p:nvPr>
        </p:nvSpPr>
        <p:spPr>
          <a:xfrm>
            <a:off x="718200" y="1340825"/>
            <a:ext cx="32934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32"/>
          <p:cNvSpPr txBox="1"/>
          <p:nvPr/>
        </p:nvSpPr>
        <p:spPr>
          <a:xfrm>
            <a:off x="718200" y="3372475"/>
            <a:ext cx="32088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CREDITS: 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ajdhani Medium"/>
                <a:ea typeface="Rajdhani Medium"/>
                <a:cs typeface="Rajdhani Medium"/>
                <a:sym typeface="Rajdhani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ajdhani Medium"/>
                <a:ea typeface="Rajdhani Medium"/>
                <a:cs typeface="Rajdhani Medium"/>
                <a:sym typeface="Rajdhani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, and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ajdhani Medium"/>
                <a:ea typeface="Rajdhani Medium"/>
                <a:cs typeface="Rajdhani Medium"/>
                <a:sym typeface="Rajdhani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. </a:t>
            </a:r>
            <a:endParaRPr sz="1200">
              <a:solidFill>
                <a:schemeClr val="lt1"/>
              </a:solidFill>
              <a:latin typeface="Rajdhani Medium"/>
              <a:ea typeface="Rajdhani Medium"/>
              <a:cs typeface="Rajdhani Medium"/>
              <a:sym typeface="Rajdhani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Rajdhani Medium"/>
              <a:ea typeface="Rajdhani Medium"/>
              <a:cs typeface="Rajdhani Medium"/>
              <a:sym typeface="Rajdhani Medium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3"/>
          <p:cNvSpPr txBox="1">
            <a:spLocks noGrp="1"/>
          </p:cNvSpPr>
          <p:nvPr>
            <p:ph type="body" idx="1"/>
          </p:nvPr>
        </p:nvSpPr>
        <p:spPr>
          <a:xfrm>
            <a:off x="817800" y="1532750"/>
            <a:ext cx="4008300" cy="27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IG_NUMB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10571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9312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873575" y="786650"/>
            <a:ext cx="3599100" cy="119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873575" y="2060475"/>
            <a:ext cx="3151800" cy="16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Font typeface="Bungee"/>
              <a:buNone/>
              <a:defRPr sz="2800">
                <a:solidFill>
                  <a:srgbClr val="5B0F00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800"/>
              <a:buFont typeface="Advent Pro"/>
              <a:buChar char="●"/>
              <a:defRPr sz="1800"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7" name="Google Shape;147;p3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4" Type="http://schemas.openxmlformats.org/officeDocument/2006/relationships/slide" Target="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3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4" Type="http://schemas.openxmlformats.org/officeDocument/2006/relationships/slide" Target="slide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1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image" Target="../media/image6.png"/><Relationship Id="rId7" Type="http://schemas.openxmlformats.org/officeDocument/2006/relationships/slide" Target="slide3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28.xml"/><Relationship Id="rId11" Type="http://schemas.openxmlformats.org/officeDocument/2006/relationships/slide" Target="slide46.xml"/><Relationship Id="rId5" Type="http://schemas.openxmlformats.org/officeDocument/2006/relationships/slide" Target="slide17.xml"/><Relationship Id="rId10" Type="http://schemas.openxmlformats.org/officeDocument/2006/relationships/slide" Target="slide43.xml"/><Relationship Id="rId4" Type="http://schemas.openxmlformats.org/officeDocument/2006/relationships/slide" Target="slide21.xml"/><Relationship Id="rId9" Type="http://schemas.openxmlformats.org/officeDocument/2006/relationships/slide" Target="slide4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5" Type="http://schemas.openxmlformats.org/officeDocument/2006/relationships/slide" Target="slide16.xml"/><Relationship Id="rId4" Type="http://schemas.openxmlformats.org/officeDocument/2006/relationships/slide" Target="slide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slide" Target="slide1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16.xml"/><Relationship Id="rId5" Type="http://schemas.openxmlformats.org/officeDocument/2006/relationships/slide" Target="slide20.xml"/><Relationship Id="rId4" Type="http://schemas.openxmlformats.org/officeDocument/2006/relationships/slide" Target="slide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5" Type="http://schemas.openxmlformats.org/officeDocument/2006/relationships/slide" Target="slide18.xml"/><Relationship Id="rId4" Type="http://schemas.openxmlformats.org/officeDocument/2006/relationships/slide" Target="slide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5" Type="http://schemas.openxmlformats.org/officeDocument/2006/relationships/slide" Target="slide18.xml"/><Relationship Id="rId4" Type="http://schemas.openxmlformats.org/officeDocument/2006/relationships/slide" Target="slide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5" Type="http://schemas.openxmlformats.org/officeDocument/2006/relationships/slide" Target="slide5.xml"/><Relationship Id="rId4" Type="http://schemas.openxmlformats.org/officeDocument/2006/relationships/slide" Target="slide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5" Type="http://schemas.openxmlformats.org/officeDocument/2006/relationships/slide" Target="slide5.xml"/><Relationship Id="rId4" Type="http://schemas.openxmlformats.org/officeDocument/2006/relationships/slide" Target="slide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1.xml"/><Relationship Id="rId5" Type="http://schemas.openxmlformats.org/officeDocument/2006/relationships/slide" Target="slide16.xml"/><Relationship Id="rId4" Type="http://schemas.openxmlformats.org/officeDocument/2006/relationships/slide" Target="slide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24.xml"/><Relationship Id="rId5" Type="http://schemas.openxmlformats.org/officeDocument/2006/relationships/slide" Target="slide16.xml"/><Relationship Id="rId4" Type="http://schemas.openxmlformats.org/officeDocument/2006/relationships/slide" Target="slide2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Relationship Id="rId4" Type="http://schemas.openxmlformats.org/officeDocument/2006/relationships/slide" Target="slid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Relationship Id="rId4" Type="http://schemas.openxmlformats.org/officeDocument/2006/relationships/slide" Target="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6.xml"/><Relationship Id="rId4" Type="http://schemas.openxmlformats.org/officeDocument/2006/relationships/slide" Target="slide29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image" Target="../media/image26.png"/><Relationship Id="rId7" Type="http://schemas.openxmlformats.org/officeDocument/2006/relationships/slide" Target="slide33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Relationship Id="rId6" Type="http://schemas.openxmlformats.org/officeDocument/2006/relationships/slide" Target="slide32.xml"/><Relationship Id="rId5" Type="http://schemas.openxmlformats.org/officeDocument/2006/relationships/slide" Target="slide31.xml"/><Relationship Id="rId4" Type="http://schemas.openxmlformats.org/officeDocument/2006/relationships/slide" Target="slide30.xml"/><Relationship Id="rId9" Type="http://schemas.openxmlformats.org/officeDocument/2006/relationships/slide" Target="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7" Type="http://schemas.openxmlformats.org/officeDocument/2006/relationships/slide" Target="slide29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6.xml"/><Relationship Id="rId5" Type="http://schemas.openxmlformats.org/officeDocument/2006/relationships/image" Target="../media/image27.png"/><Relationship Id="rId4" Type="http://schemas.openxmlformats.org/officeDocument/2006/relationships/hyperlink" Target="https://docs.google.com/spreadsheets/d/1s3Q4eIgLwqMWHdk4GjiLo8qwSVNlWiTWnw-Cm2SEpiA/copy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Relationship Id="rId4" Type="http://schemas.openxmlformats.org/officeDocument/2006/relationships/slide" Target="slide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Relationship Id="rId4" Type="http://schemas.openxmlformats.org/officeDocument/2006/relationships/slide" Target="slide2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6" Type="http://schemas.openxmlformats.org/officeDocument/2006/relationships/slide" Target="slide29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5.xml"/><Relationship Id="rId4" Type="http://schemas.openxmlformats.org/officeDocument/2006/relationships/slide" Target="slide1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3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Relationship Id="rId5" Type="http://schemas.openxmlformats.org/officeDocument/2006/relationships/slide" Target="slide34.xml"/><Relationship Id="rId4" Type="http://schemas.openxmlformats.org/officeDocument/2006/relationships/slide" Target="slide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5.xml"/><Relationship Id="rId5" Type="http://schemas.openxmlformats.org/officeDocument/2006/relationships/slide" Target="slide34.xml"/><Relationship Id="rId4" Type="http://schemas.openxmlformats.org/officeDocument/2006/relationships/slide" Target="slide1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8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6.xml"/><Relationship Id="rId5" Type="http://schemas.openxmlformats.org/officeDocument/2006/relationships/slide" Target="slide16.xml"/><Relationship Id="rId4" Type="http://schemas.openxmlformats.org/officeDocument/2006/relationships/slide" Target="slide3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7.xml"/><Relationship Id="rId4" Type="http://schemas.openxmlformats.org/officeDocument/2006/relationships/slide" Target="slide3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37.xml"/><Relationship Id="rId5" Type="http://schemas.openxmlformats.org/officeDocument/2006/relationships/slide" Target="slide16.xml"/><Relationship Id="rId4" Type="http://schemas.openxmlformats.org/officeDocument/2006/relationships/slide" Target="slide4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Relationship Id="rId6" Type="http://schemas.openxmlformats.org/officeDocument/2006/relationships/slide" Target="slide5.xml"/><Relationship Id="rId5" Type="http://schemas.openxmlformats.org/officeDocument/2006/relationships/hyperlink" Target="https://www.freepik.com/free-photo/multimeter-wires_1585316.htm" TargetMode="External"/><Relationship Id="rId4" Type="http://schemas.openxmlformats.org/officeDocument/2006/relationships/slide" Target="slide4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8.xml"/><Relationship Id="rId6" Type="http://schemas.openxmlformats.org/officeDocument/2006/relationships/slide" Target="slide37.xml"/><Relationship Id="rId5" Type="http://schemas.openxmlformats.org/officeDocument/2006/relationships/slide" Target="slide16.xml"/><Relationship Id="rId4" Type="http://schemas.openxmlformats.org/officeDocument/2006/relationships/slide" Target="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42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9.xml"/><Relationship Id="rId4" Type="http://schemas.openxmlformats.org/officeDocument/2006/relationships/slide" Target="slide1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0.xml"/><Relationship Id="rId4" Type="http://schemas.openxmlformats.org/officeDocument/2006/relationships/slide" Target="slide4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slide" Target="slide16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Relationship Id="rId6" Type="http://schemas.openxmlformats.org/officeDocument/2006/relationships/slide" Target="slide45.xml"/><Relationship Id="rId5" Type="http://schemas.openxmlformats.org/officeDocument/2006/relationships/slide" Target="slide44.xml"/><Relationship Id="rId4" Type="http://schemas.openxmlformats.org/officeDocument/2006/relationships/slide" Target="sl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7" Type="http://schemas.openxmlformats.org/officeDocument/2006/relationships/slide" Target="slide16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Relationship Id="rId6" Type="http://schemas.openxmlformats.org/officeDocument/2006/relationships/slide" Target="slide45.xml"/><Relationship Id="rId5" Type="http://schemas.openxmlformats.org/officeDocument/2006/relationships/slide" Target="slide44.xml"/><Relationship Id="rId4" Type="http://schemas.openxmlformats.org/officeDocument/2006/relationships/slide" Target="slide4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7" Type="http://schemas.openxmlformats.org/officeDocument/2006/relationships/slide" Target="slide16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Relationship Id="rId6" Type="http://schemas.openxmlformats.org/officeDocument/2006/relationships/slide" Target="slide45.xml"/><Relationship Id="rId5" Type="http://schemas.openxmlformats.org/officeDocument/2006/relationships/slide" Target="slide44.xml"/><Relationship Id="rId4" Type="http://schemas.openxmlformats.org/officeDocument/2006/relationships/slide" Target="slide4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technology-background-concept_7328095.htm/?utm_source=slidesgo_template&amp;utm_medium=referral-link&amp;utm_campaign=sg_resources&amp;utm_content=freepik" TargetMode="External"/><Relationship Id="rId7" Type="http://schemas.openxmlformats.org/officeDocument/2006/relationships/slide" Target="slide46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2.xml"/><Relationship Id="rId6" Type="http://schemas.openxmlformats.org/officeDocument/2006/relationships/slide" Target="slide16.xml"/><Relationship Id="rId5" Type="http://schemas.openxmlformats.org/officeDocument/2006/relationships/hyperlink" Target="https://www.freepik.com/free-photo/person-showing-optical-fiber_5819314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midsection-view-male-technician-assembling-computer-wooden-desk_3318237.htm/?utm_source=slidesgo_template&amp;utm_medium=referral-link&amp;utm_campaign=sg_resources&amp;utm_content=freepik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7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7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multimeter-wires_1585316.htm" TargetMode="External"/><Relationship Id="rId3" Type="http://schemas.openxmlformats.org/officeDocument/2006/relationships/slide" Target="slide22.xm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5.png"/><Relationship Id="rId5" Type="http://schemas.openxmlformats.org/officeDocument/2006/relationships/slide" Target="slide9.xml"/><Relationship Id="rId4" Type="http://schemas.openxmlformats.org/officeDocument/2006/relationships/slide" Target="slide1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Bungee?query=bung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7.xml"/><Relationship Id="rId4" Type="http://schemas.openxmlformats.org/officeDocument/2006/relationships/hyperlink" Target="https://fonts.google.com/specimen/Advent+Pro?query=adven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" Target="slide22.xm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www.freepik.com/free-photo/multimeter-wires_1585316.htm" TargetMode="External"/><Relationship Id="rId5" Type="http://schemas.openxmlformats.org/officeDocument/2006/relationships/slide" Target="slide9.xml"/><Relationship Id="rId4" Type="http://schemas.openxmlformats.org/officeDocument/2006/relationships/slide" Target="slide1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" Target="slide22.xm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www.freepik.com/free-photo/multimeter-wires_1585316.htm" TargetMode="External"/><Relationship Id="rId5" Type="http://schemas.openxmlformats.org/officeDocument/2006/relationships/slide" Target="slide9.xml"/><Relationship Id="rId4" Type="http://schemas.openxmlformats.org/officeDocument/2006/relationships/slide" Target="slide1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47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4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4.xml"/><Relationship Id="rId11" Type="http://schemas.openxmlformats.org/officeDocument/2006/relationships/slide" Target="slide57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51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5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slide" Target="slide21.xml"/><Relationship Id="rId4" Type="http://schemas.openxmlformats.org/officeDocument/2006/relationships/slide" Target="slide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0"/>
          <p:cNvSpPr txBox="1">
            <a:spLocks noGrp="1"/>
          </p:cNvSpPr>
          <p:nvPr>
            <p:ph type="ctrTitle"/>
          </p:nvPr>
        </p:nvSpPr>
        <p:spPr>
          <a:xfrm>
            <a:off x="113801" y="812162"/>
            <a:ext cx="7082987" cy="1943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lt1"/>
                </a:solidFill>
              </a:rPr>
              <a:t>Iot plant monitoring system</a:t>
            </a:r>
            <a:endParaRPr sz="44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REAL-TIME </a:t>
            </a:r>
            <a:r>
              <a:rPr lang="it-IT" dirty="0" err="1"/>
              <a:t>Measurements</a:t>
            </a:r>
            <a:r>
              <a:rPr lang="it-IT" dirty="0"/>
              <a:t> chart</a:t>
            </a:r>
            <a:endParaRPr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614DD02-B67B-AB18-0F23-63659CAB2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8006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E-MAIL NOTIFICATION</a:t>
            </a:r>
            <a:endParaRPr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2C46992-5BD3-0751-00C9-23B4CAEF0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584" y="1069200"/>
            <a:ext cx="7065300" cy="30051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Anomalies</a:t>
            </a:r>
            <a:r>
              <a:rPr lang="it-IT" dirty="0"/>
              <a:t> can be </a:t>
            </a:r>
            <a:r>
              <a:rPr lang="it-IT" dirty="0" err="1"/>
              <a:t>detected</a:t>
            </a:r>
            <a:r>
              <a:rPr lang="it-IT" dirty="0"/>
              <a:t> in the </a:t>
            </a:r>
            <a:r>
              <a:rPr lang="it-IT" dirty="0" err="1"/>
              <a:t>measurements</a:t>
            </a:r>
            <a:r>
              <a:rPr lang="it-IT" dirty="0"/>
              <a:t>, i.e.:</a:t>
            </a:r>
            <a:endParaRPr lang="it-IT" sz="1200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sz="1200" dirty="0"/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Low water level in the reserve.</a:t>
            </a:r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Dangerous values for temperature/light…</a:t>
            </a:r>
          </a:p>
          <a:p>
            <a:pPr marL="0" indent="0">
              <a:buNone/>
            </a:pPr>
            <a:r>
              <a:rPr lang="en-US" dirty="0"/>
              <a:t>In case this happens, the user is notified vie e-mail.</a:t>
            </a:r>
          </a:p>
          <a:p>
            <a:endParaRPr lang="it-IT" dirty="0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0A5FC232-2422-1D57-9EB2-60E7119F7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184" y="2440969"/>
            <a:ext cx="6468378" cy="19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288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6637074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 DEMO</a:t>
            </a:r>
            <a:endParaRPr dirty="0"/>
          </a:p>
        </p:txBody>
      </p:sp>
      <p:grpSp>
        <p:nvGrpSpPr>
          <p:cNvPr id="285" name="Google Shape;285;p5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86" name="Google Shape;286;p50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87" name="Google Shape;287;p50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50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50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33358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3"/>
          <p:cNvSpPr txBox="1">
            <a:spLocks noGrp="1"/>
          </p:cNvSpPr>
          <p:nvPr>
            <p:ph type="title"/>
          </p:nvPr>
        </p:nvSpPr>
        <p:spPr>
          <a:xfrm>
            <a:off x="2331539" y="1911577"/>
            <a:ext cx="4480922" cy="13203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the attention!</a:t>
            </a:r>
            <a:endParaRPr dirty="0"/>
          </a:p>
        </p:txBody>
      </p:sp>
      <p:grpSp>
        <p:nvGrpSpPr>
          <p:cNvPr id="517" name="Google Shape;517;p63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518" name="Google Shape;518;p63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19" name="Google Shape;519;p63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4"/>
          <p:cNvSpPr txBox="1">
            <a:spLocks noGrp="1"/>
          </p:cNvSpPr>
          <p:nvPr>
            <p:ph type="title"/>
          </p:nvPr>
        </p:nvSpPr>
        <p:spPr>
          <a:xfrm>
            <a:off x="1883550" y="1574200"/>
            <a:ext cx="53769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Oops! You are wrong...</a:t>
            </a:r>
            <a:endParaRPr/>
          </a:p>
        </p:txBody>
      </p:sp>
      <p:sp>
        <p:nvSpPr>
          <p:cNvPr id="525" name="Google Shape;525;p64">
            <a:hlinkClick r:id="rId3" action="ppaction://hlinksldjump"/>
          </p:cNvPr>
          <p:cNvSpPr/>
          <p:nvPr/>
        </p:nvSpPr>
        <p:spPr>
          <a:xfrm>
            <a:off x="3381461" y="2579625"/>
            <a:ext cx="23811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26" name="Google Shape;526;p64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775361" y="2576550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Back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27" name="Google Shape;527;p6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528" name="Google Shape;528;p64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29" name="Google Shape;529;p64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2"/>
          <p:cNvSpPr txBox="1">
            <a:spLocks noGrp="1"/>
          </p:cNvSpPr>
          <p:nvPr>
            <p:ph type="ctrTitle"/>
          </p:nvPr>
        </p:nvSpPr>
        <p:spPr>
          <a:xfrm>
            <a:off x="2722200" y="1712388"/>
            <a:ext cx="36996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WHOA!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68" name="Google Shape;168;p42"/>
          <p:cNvSpPr txBox="1">
            <a:spLocks noGrp="1"/>
          </p:cNvSpPr>
          <p:nvPr>
            <p:ph type="subTitle" idx="1"/>
          </p:nvPr>
        </p:nvSpPr>
        <p:spPr>
          <a:xfrm>
            <a:off x="2641350" y="2695513"/>
            <a:ext cx="38613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interactive presentation</a:t>
            </a:r>
            <a:r>
              <a:rPr lang="en">
                <a:solidFill>
                  <a:schemeClr val="lt1"/>
                </a:solidFill>
              </a:rPr>
              <a:t>. Please choose one of the topics from t</a:t>
            </a:r>
            <a:r>
              <a:rPr lang="en"/>
              <a:t>h</a:t>
            </a:r>
            <a:r>
              <a:rPr lang="en">
                <a:solidFill>
                  <a:schemeClr val="lt1"/>
                </a:solidFill>
              </a:rPr>
              <a:t>e main menu.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9" name="Google Shape;169;p42">
            <a:hlinkClick r:id="rId4" action="ppaction://hlinksldjump"/>
          </p:cNvPr>
          <p:cNvSpPr/>
          <p:nvPr/>
        </p:nvSpPr>
        <p:spPr>
          <a:xfrm>
            <a:off x="4033200" y="381607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0" name="Google Shape;170;p42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4167000" y="387922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3">
            <a:hlinkClick r:id="rId4" action="ppaction://hlinksldjump"/>
          </p:cNvPr>
          <p:cNvSpPr/>
          <p:nvPr/>
        </p:nvSpPr>
        <p:spPr>
          <a:xfrm>
            <a:off x="3467850" y="9422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43">
            <a:hlinkClick r:id="rId5" action="ppaction://hlinksldjump"/>
          </p:cNvPr>
          <p:cNvSpPr/>
          <p:nvPr/>
        </p:nvSpPr>
        <p:spPr>
          <a:xfrm>
            <a:off x="917050" y="9422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43">
            <a:hlinkClick r:id="rId5" action="ppaction://hlinksldjump"/>
          </p:cNvPr>
          <p:cNvSpPr txBox="1">
            <a:spLocks noGrp="1"/>
          </p:cNvSpPr>
          <p:nvPr>
            <p:ph type="ctrTitle"/>
          </p:nvPr>
        </p:nvSpPr>
        <p:spPr>
          <a:xfrm>
            <a:off x="10462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Soil moisture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78" name="Google Shape;178;p43"/>
          <p:cNvSpPr txBox="1">
            <a:spLocks noGrp="1"/>
          </p:cNvSpPr>
          <p:nvPr>
            <p:ph type="subTitle" idx="1"/>
          </p:nvPr>
        </p:nvSpPr>
        <p:spPr>
          <a:xfrm>
            <a:off x="10462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43">
            <a:hlinkClick r:id="rId4" action="ppaction://hlinksldjump"/>
          </p:cNvPr>
          <p:cNvSpPr txBox="1">
            <a:spLocks noGrp="1"/>
          </p:cNvSpPr>
          <p:nvPr>
            <p:ph type="ctrTitle" idx="2"/>
          </p:nvPr>
        </p:nvSpPr>
        <p:spPr>
          <a:xfrm>
            <a:off x="35970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Water level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0" name="Google Shape;180;p43">
            <a:hlinkClick r:id="rId4" action="ppaction://hlinksldjump"/>
          </p:cNvPr>
          <p:cNvSpPr txBox="1">
            <a:spLocks noGrp="1"/>
          </p:cNvSpPr>
          <p:nvPr>
            <p:ph type="subTitle" idx="3"/>
          </p:nvPr>
        </p:nvSpPr>
        <p:spPr>
          <a:xfrm>
            <a:off x="35970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1" name="Google Shape;181;p43">
            <a:hlinkClick r:id="rId6" action="ppaction://hlinksldjump"/>
          </p:cNvPr>
          <p:cNvSpPr/>
          <p:nvPr/>
        </p:nvSpPr>
        <p:spPr>
          <a:xfrm>
            <a:off x="6018650" y="9422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43">
            <a:hlinkClick r:id="rId7" action="ppaction://hlinksldjump"/>
          </p:cNvPr>
          <p:cNvSpPr/>
          <p:nvPr/>
        </p:nvSpPr>
        <p:spPr>
          <a:xfrm>
            <a:off x="917050" y="24517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3">
            <a:hlinkClick r:id="rId8" action="ppaction://hlinksldjump"/>
          </p:cNvPr>
          <p:cNvSpPr/>
          <p:nvPr/>
        </p:nvSpPr>
        <p:spPr>
          <a:xfrm>
            <a:off x="3467850" y="24517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3">
            <a:hlinkClick r:id="rId9" action="ppaction://hlinksldjump"/>
          </p:cNvPr>
          <p:cNvSpPr/>
          <p:nvPr/>
        </p:nvSpPr>
        <p:spPr>
          <a:xfrm>
            <a:off x="6018650" y="245170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43">
            <a:hlinkClick r:id="rId6" action="ppaction://hlinksldjump"/>
          </p:cNvPr>
          <p:cNvSpPr txBox="1">
            <a:spLocks noGrp="1"/>
          </p:cNvSpPr>
          <p:nvPr>
            <p:ph type="ctrTitle" idx="4"/>
          </p:nvPr>
        </p:nvSpPr>
        <p:spPr>
          <a:xfrm>
            <a:off x="61478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TOPIC 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6" name="Google Shape;186;p43">
            <a:hlinkClick r:id="rId6" action="ppaction://hlinksldjump"/>
          </p:cNvPr>
          <p:cNvSpPr txBox="1">
            <a:spLocks noGrp="1"/>
          </p:cNvSpPr>
          <p:nvPr>
            <p:ph type="subTitle" idx="5"/>
          </p:nvPr>
        </p:nvSpPr>
        <p:spPr>
          <a:xfrm>
            <a:off x="61478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7" name="Google Shape;187;p43">
            <a:hlinkClick r:id="rId7" action="ppaction://hlinksldjump"/>
          </p:cNvPr>
          <p:cNvSpPr txBox="1">
            <a:spLocks noGrp="1"/>
          </p:cNvSpPr>
          <p:nvPr>
            <p:ph type="ctrTitle" idx="6"/>
          </p:nvPr>
        </p:nvSpPr>
        <p:spPr>
          <a:xfrm>
            <a:off x="10462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TOPIC 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8" name="Google Shape;188;p43">
            <a:hlinkClick r:id="rId7" action="ppaction://hlinksldjump"/>
          </p:cNvPr>
          <p:cNvSpPr txBox="1">
            <a:spLocks noGrp="1"/>
          </p:cNvSpPr>
          <p:nvPr>
            <p:ph type="subTitle" idx="7"/>
          </p:nvPr>
        </p:nvSpPr>
        <p:spPr>
          <a:xfrm>
            <a:off x="10462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9" name="Google Shape;189;p43">
            <a:hlinkClick r:id="rId8" action="ppaction://hlinksldjump"/>
          </p:cNvPr>
          <p:cNvSpPr txBox="1">
            <a:spLocks noGrp="1"/>
          </p:cNvSpPr>
          <p:nvPr>
            <p:ph type="ctrTitle" idx="8"/>
          </p:nvPr>
        </p:nvSpPr>
        <p:spPr>
          <a:xfrm>
            <a:off x="35970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TOPIC 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0" name="Google Shape;190;p43">
            <a:hlinkClick r:id="rId8" action="ppaction://hlinksldjump"/>
          </p:cNvPr>
          <p:cNvSpPr txBox="1">
            <a:spLocks noGrp="1"/>
          </p:cNvSpPr>
          <p:nvPr>
            <p:ph type="subTitle" idx="9"/>
          </p:nvPr>
        </p:nvSpPr>
        <p:spPr>
          <a:xfrm>
            <a:off x="35970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1" name="Google Shape;191;p43">
            <a:hlinkClick r:id="rId9" action="ppaction://hlinksldjump"/>
          </p:cNvPr>
          <p:cNvSpPr txBox="1">
            <a:spLocks noGrp="1"/>
          </p:cNvSpPr>
          <p:nvPr>
            <p:ph type="ctrTitle" idx="13"/>
          </p:nvPr>
        </p:nvSpPr>
        <p:spPr>
          <a:xfrm>
            <a:off x="61478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TOPIC 6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2" name="Google Shape;192;p43">
            <a:hlinkClick r:id="rId9" action="ppaction://hlinksldjump"/>
          </p:cNvPr>
          <p:cNvSpPr txBox="1">
            <a:spLocks noGrp="1"/>
          </p:cNvSpPr>
          <p:nvPr>
            <p:ph type="subTitle" idx="14"/>
          </p:nvPr>
        </p:nvSpPr>
        <p:spPr>
          <a:xfrm>
            <a:off x="61478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the subtitle that makes it comprehensible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3" name="Google Shape;193;p43">
            <a:hlinkClick r:id="rId10" action="ppaction://hlinksldjump"/>
          </p:cNvPr>
          <p:cNvSpPr/>
          <p:nvPr/>
        </p:nvSpPr>
        <p:spPr>
          <a:xfrm>
            <a:off x="917050" y="3980600"/>
            <a:ext cx="34737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4" name="Google Shape;194;p43">
            <a:hlinkClick r:id="rId10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281250" y="3980600"/>
            <a:ext cx="2745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Our online platforms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95" name="Google Shape;195;p43">
            <a:hlinkClick r:id="rId11" action="ppaction://hlinksldjump"/>
          </p:cNvPr>
          <p:cNvSpPr/>
          <p:nvPr/>
        </p:nvSpPr>
        <p:spPr>
          <a:xfrm>
            <a:off x="4753250" y="3980600"/>
            <a:ext cx="34737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6" name="Google Shape;196;p43">
            <a:hlinkClick r:id="rId11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5117450" y="3961200"/>
            <a:ext cx="2745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Credits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4"/>
          <p:cNvSpPr txBox="1">
            <a:spLocks noGrp="1"/>
          </p:cNvSpPr>
          <p:nvPr>
            <p:ph type="ctrTitle"/>
          </p:nvPr>
        </p:nvSpPr>
        <p:spPr>
          <a:xfrm>
            <a:off x="2285225" y="1722875"/>
            <a:ext cx="45705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DO YOU KNOW WHO</a:t>
            </a:r>
            <a:r>
              <a:rPr lang="en" dirty="0"/>
              <a:t>SE QUOTE THIS IS</a:t>
            </a:r>
            <a:r>
              <a:rPr lang="en" dirty="0">
                <a:solidFill>
                  <a:schemeClr val="lt1"/>
                </a:solidFill>
              </a:rPr>
              <a:t>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2" name="Google Shape;202;p44"/>
          <p:cNvSpPr txBox="1">
            <a:spLocks noGrp="1"/>
          </p:cNvSpPr>
          <p:nvPr>
            <p:ph type="subTitle" idx="1"/>
          </p:nvPr>
        </p:nvSpPr>
        <p:spPr>
          <a:xfrm>
            <a:off x="2655600" y="2685025"/>
            <a:ext cx="38328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</a:t>
            </a:r>
            <a:r>
              <a:rPr lang="en">
                <a:solidFill>
                  <a:schemeClr val="lt1"/>
                </a:solidFill>
              </a:rPr>
              <a:t> the option that you think is correct and find out </a:t>
            </a:r>
            <a:r>
              <a:rPr lang="en"/>
              <a:t>whether</a:t>
            </a:r>
            <a:r>
              <a:rPr lang="en">
                <a:solidFill>
                  <a:schemeClr val="lt1"/>
                </a:solidFill>
              </a:rPr>
              <a:t> you’ve got it right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44"/>
          <p:cNvSpPr/>
          <p:nvPr/>
        </p:nvSpPr>
        <p:spPr>
          <a:xfrm>
            <a:off x="4167000" y="3837825"/>
            <a:ext cx="810000" cy="423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44"/>
          <p:cNvSpPr txBox="1">
            <a:spLocks noGrp="1"/>
          </p:cNvSpPr>
          <p:nvPr>
            <p:ph type="subTitle" idx="1"/>
          </p:nvPr>
        </p:nvSpPr>
        <p:spPr>
          <a:xfrm>
            <a:off x="4167000" y="3837825"/>
            <a:ext cx="810000" cy="4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 action="ppaction://hlinksldjump"/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05" name="Google Shape;205;p4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06" name="Google Shape;206;p44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07" name="Google Shape;207;p44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5">
            <a:hlinkClick r:id="rId4" action="ppaction://hlinksldjump"/>
          </p:cNvPr>
          <p:cNvSpPr/>
          <p:nvPr/>
        </p:nvSpPr>
        <p:spPr>
          <a:xfrm>
            <a:off x="3667050" y="3837721"/>
            <a:ext cx="1809900" cy="441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3" name="Google Shape;213;p45"/>
          <p:cNvSpPr txBox="1">
            <a:spLocks noGrp="1"/>
          </p:cNvSpPr>
          <p:nvPr>
            <p:ph type="ctrTitle"/>
          </p:nvPr>
        </p:nvSpPr>
        <p:spPr>
          <a:xfrm>
            <a:off x="2337450" y="2068933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“any sufficiently advanced technology is </a:t>
            </a:r>
            <a:r>
              <a:rPr lang="en"/>
              <a:t>INDISTINGUISHABLE FROM </a:t>
            </a:r>
            <a:r>
              <a:rPr lang="en">
                <a:solidFill>
                  <a:schemeClr val="lt1"/>
                </a:solidFill>
              </a:rPr>
              <a:t>magic”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4" name="Google Shape;214;p45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3667050" y="3837737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Arthur C. Clarke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5" name="Google Shape;215;p45">
            <a:hlinkClick r:id="rId5" action="ppaction://hlinksldjump"/>
          </p:cNvPr>
          <p:cNvSpPr/>
          <p:nvPr/>
        </p:nvSpPr>
        <p:spPr>
          <a:xfrm>
            <a:off x="5773050" y="3837721"/>
            <a:ext cx="1809900" cy="441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6" name="Google Shape;216;p45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5773050" y="3837737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Thomas Edison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7" name="Google Shape;217;p45">
            <a:hlinkClick r:id="rId5" action="ppaction://hlinksldjump"/>
          </p:cNvPr>
          <p:cNvSpPr/>
          <p:nvPr/>
        </p:nvSpPr>
        <p:spPr>
          <a:xfrm>
            <a:off x="1561050" y="3837721"/>
            <a:ext cx="1809900" cy="441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45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561050" y="3837737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Alan Kay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19" name="Google Shape;219;p45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20" name="Google Shape;220;p45">
              <a:hlinkClick r:id="rId6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1" name="Google Shape;221;p45">
              <a:hlinkClick r:id="rId6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" name="Google Shape;222;p45">
            <a:hlinkClick r:id="rId7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3" name="Google Shape;223;p45">
            <a:hlinkClick r:id="rId7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Back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6"/>
          <p:cNvSpPr txBox="1">
            <a:spLocks noGrp="1"/>
          </p:cNvSpPr>
          <p:nvPr>
            <p:ph type="ctrTitle"/>
          </p:nvPr>
        </p:nvSpPr>
        <p:spPr>
          <a:xfrm>
            <a:off x="2341500" y="9169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 got it right!!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29" name="Google Shape;229;p46"/>
          <p:cNvSpPr txBox="1">
            <a:spLocks noGrp="1"/>
          </p:cNvSpPr>
          <p:nvPr>
            <p:ph type="ctrTitle"/>
          </p:nvPr>
        </p:nvSpPr>
        <p:spPr>
          <a:xfrm>
            <a:off x="2337450" y="29306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“any sufficiently advanced technology is </a:t>
            </a:r>
            <a:r>
              <a:rPr lang="en"/>
              <a:t>INDISTINGUISHABLE fROM</a:t>
            </a:r>
            <a:r>
              <a:rPr lang="en">
                <a:solidFill>
                  <a:schemeClr val="lt1"/>
                </a:solidFill>
              </a:rPr>
              <a:t> magic”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0" name="Google Shape;230;p46"/>
          <p:cNvSpPr txBox="1">
            <a:spLocks noGrp="1"/>
          </p:cNvSpPr>
          <p:nvPr>
            <p:ph type="subTitle" idx="1"/>
          </p:nvPr>
        </p:nvSpPr>
        <p:spPr>
          <a:xfrm>
            <a:off x="3667050" y="3931762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— Arthur C. Clarke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31" name="Google Shape;231;p46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32" name="Google Shape;232;p46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33" name="Google Shape;233;p46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46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35" name="Google Shape;235;p46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Back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Purpose of the project</a:t>
            </a:r>
            <a:endParaRPr dirty="0"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00" dirty="0" err="1"/>
              <a:t>Implement</a:t>
            </a:r>
            <a:r>
              <a:rPr lang="it-IT" sz="1300" dirty="0"/>
              <a:t> an </a:t>
            </a:r>
            <a:r>
              <a:rPr lang="it-IT" sz="1300" dirty="0" err="1"/>
              <a:t>autonomous</a:t>
            </a:r>
            <a:r>
              <a:rPr lang="it-IT" sz="1300" dirty="0"/>
              <a:t> system for the monitoring of </a:t>
            </a:r>
            <a:r>
              <a:rPr lang="it-IT" sz="1300" dirty="0" err="1"/>
              <a:t>plant</a:t>
            </a:r>
            <a:r>
              <a:rPr lang="it-IT" sz="13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Various sensors to collect measurements from the plant.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en-US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Autonomous watering.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en-US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/>
              <a:t>MQTT </a:t>
            </a:r>
            <a:r>
              <a:rPr lang="it-IT" sz="1300" dirty="0" err="1"/>
              <a:t>communication</a:t>
            </a:r>
            <a:r>
              <a:rPr lang="it-IT" sz="1300" dirty="0"/>
              <a:t>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 err="1"/>
              <a:t>Raspberry</a:t>
            </a:r>
            <a:r>
              <a:rPr lang="it-IT" sz="1300" dirty="0"/>
              <a:t> Pi broker.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/>
              <a:t>E-mail </a:t>
            </a:r>
            <a:r>
              <a:rPr lang="it-IT" sz="1300" dirty="0" err="1"/>
              <a:t>notifications</a:t>
            </a:r>
            <a:r>
              <a:rPr lang="it-IT" sz="1300" dirty="0"/>
              <a:t>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/>
              <a:t>Real-time </a:t>
            </a:r>
            <a:r>
              <a:rPr lang="it-IT" sz="1300" dirty="0" err="1"/>
              <a:t>measurements</a:t>
            </a:r>
            <a:r>
              <a:rPr lang="it-IT" sz="1300" dirty="0"/>
              <a:t> charts.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7"/>
          <p:cNvSpPr txBox="1">
            <a:spLocks noGrp="1"/>
          </p:cNvSpPr>
          <p:nvPr>
            <p:ph type="ctrTitle"/>
          </p:nvPr>
        </p:nvSpPr>
        <p:spPr>
          <a:xfrm>
            <a:off x="2341500" y="9169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Oops! you were wrong...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41" name="Google Shape;241;p47"/>
          <p:cNvSpPr txBox="1">
            <a:spLocks noGrp="1"/>
          </p:cNvSpPr>
          <p:nvPr>
            <p:ph type="ctrTitle"/>
          </p:nvPr>
        </p:nvSpPr>
        <p:spPr>
          <a:xfrm>
            <a:off x="2337450" y="29306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“any sufficiently advanced technology is </a:t>
            </a:r>
            <a:r>
              <a:rPr lang="en"/>
              <a:t>INDISTINGUISHABLE FROM</a:t>
            </a:r>
            <a:r>
              <a:rPr lang="en">
                <a:solidFill>
                  <a:schemeClr val="lt1"/>
                </a:solidFill>
              </a:rPr>
              <a:t> magic”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2" name="Google Shape;242;p47"/>
          <p:cNvSpPr txBox="1">
            <a:spLocks noGrp="1"/>
          </p:cNvSpPr>
          <p:nvPr>
            <p:ph type="subTitle" idx="1"/>
          </p:nvPr>
        </p:nvSpPr>
        <p:spPr>
          <a:xfrm>
            <a:off x="3667050" y="3931762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— Arthur C. Clarke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43" name="Google Shape;243;p47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44" name="Google Shape;244;p47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45" name="Google Shape;245;p47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47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47" name="Google Shape;247;p47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Back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8"/>
          <p:cNvSpPr txBox="1">
            <a:spLocks noGrp="1"/>
          </p:cNvSpPr>
          <p:nvPr>
            <p:ph type="title"/>
          </p:nvPr>
        </p:nvSpPr>
        <p:spPr>
          <a:xfrm>
            <a:off x="4507525" y="1913225"/>
            <a:ext cx="364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2</a:t>
            </a:r>
            <a:endParaRPr/>
          </a:p>
        </p:txBody>
      </p:sp>
      <p:sp>
        <p:nvSpPr>
          <p:cNvPr id="253" name="Google Shape;253;p48"/>
          <p:cNvSpPr txBox="1">
            <a:spLocks noGrp="1"/>
          </p:cNvSpPr>
          <p:nvPr>
            <p:ph type="subTitle" idx="1"/>
          </p:nvPr>
        </p:nvSpPr>
        <p:spPr>
          <a:xfrm>
            <a:off x="5152530" y="2755028"/>
            <a:ext cx="2996100" cy="9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 the correct answer to each of the following questions</a:t>
            </a:r>
            <a:endParaRPr/>
          </a:p>
        </p:txBody>
      </p:sp>
      <p:sp>
        <p:nvSpPr>
          <p:cNvPr id="254" name="Google Shape;254;p48">
            <a:hlinkClick r:id="rId3" action="ppaction://hlinksldjump"/>
          </p:cNvPr>
          <p:cNvSpPr/>
          <p:nvPr/>
        </p:nvSpPr>
        <p:spPr>
          <a:xfrm>
            <a:off x="7003200" y="367962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5" name="Google Shape;255;p48">
            <a:hlinkClick r:id="rId3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137000" y="374277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56" name="Google Shape;256;p48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57" name="Google Shape;257;p48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8" name="Google Shape;258;p48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CORRECT ANSWER IS...</a:t>
            </a:r>
            <a:endParaRPr/>
          </a:p>
        </p:txBody>
      </p:sp>
      <p:sp>
        <p:nvSpPr>
          <p:cNvPr id="295" name="Google Shape;295;p51">
            <a:hlinkClick r:id="rId3" action="ppaction://hlinksldjump"/>
          </p:cNvPr>
          <p:cNvSpPr/>
          <p:nvPr/>
        </p:nvSpPr>
        <p:spPr>
          <a:xfrm>
            <a:off x="3745050" y="3884025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96" name="Google Shape;296;p51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638250" y="387727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Next question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97" name="Google Shape;297;p51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98" name="Google Shape;298;p51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99" name="Google Shape;299;p51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" name="Google Shape;300;p51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01" name="Google Shape;301;p51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302" name="Google Shape;302;p51"/>
          <p:cNvSpPr txBox="1">
            <a:spLocks noGrp="1"/>
          </p:cNvSpPr>
          <p:nvPr>
            <p:ph type="ctrTitle"/>
          </p:nvPr>
        </p:nvSpPr>
        <p:spPr>
          <a:xfrm>
            <a:off x="3198148" y="23314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03" name="Google Shape;303;p51"/>
          <p:cNvSpPr txBox="1">
            <a:spLocks noGrp="1"/>
          </p:cNvSpPr>
          <p:nvPr>
            <p:ph type="subTitle" idx="1"/>
          </p:nvPr>
        </p:nvSpPr>
        <p:spPr>
          <a:xfrm>
            <a:off x="3455259" y="30275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got it right!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2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CORRECT ANSWER IS...</a:t>
            </a:r>
            <a:endParaRPr/>
          </a:p>
        </p:txBody>
      </p:sp>
      <p:sp>
        <p:nvSpPr>
          <p:cNvPr id="309" name="Google Shape;309;p52">
            <a:hlinkClick r:id="rId3" action="ppaction://hlinksldjump"/>
          </p:cNvPr>
          <p:cNvSpPr/>
          <p:nvPr/>
        </p:nvSpPr>
        <p:spPr>
          <a:xfrm>
            <a:off x="3745050" y="3884025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10" name="Google Shape;310;p5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638250" y="387727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Next question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11" name="Google Shape;311;p52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12" name="Google Shape;312;p52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13" name="Google Shape;313;p52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" name="Google Shape;314;p52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15" name="Google Shape;315;p52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316" name="Google Shape;316;p52"/>
          <p:cNvSpPr txBox="1">
            <a:spLocks noGrp="1"/>
          </p:cNvSpPr>
          <p:nvPr>
            <p:ph type="ctrTitle"/>
          </p:nvPr>
        </p:nvSpPr>
        <p:spPr>
          <a:xfrm>
            <a:off x="3198148" y="23314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17" name="Google Shape;317;p52"/>
          <p:cNvSpPr txBox="1">
            <a:spLocks noGrp="1"/>
          </p:cNvSpPr>
          <p:nvPr>
            <p:ph type="subTitle" idx="1"/>
          </p:nvPr>
        </p:nvSpPr>
        <p:spPr>
          <a:xfrm>
            <a:off x="3455259" y="30275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Oops! You were wrong...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WRITE HERE A QUESTION ABOUT THE IMAGE</a:t>
            </a:r>
            <a:endParaRPr dirty="0"/>
          </a:p>
        </p:txBody>
      </p:sp>
      <p:sp>
        <p:nvSpPr>
          <p:cNvPr id="323" name="Google Shape;323;p53">
            <a:hlinkClick r:id="rId4" action="ppaction://hlinksldjump"/>
          </p:cNvPr>
          <p:cNvSpPr/>
          <p:nvPr/>
        </p:nvSpPr>
        <p:spPr>
          <a:xfrm>
            <a:off x="901200" y="19800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4" name="Google Shape;324;p53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035000" y="195352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Choose answer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25" name="Google Shape;325;p53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26" name="Google Shape;326;p53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27" name="Google Shape;327;p53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53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9" name="Google Shape;329;p53">
            <a:hlinkClick r:id="" action="ppaction://hlinkshowjump?jump=previous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4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THESE ARE THE OPTIONS...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54"/>
          <p:cNvSpPr txBox="1">
            <a:spLocks noGrp="1"/>
          </p:cNvSpPr>
          <p:nvPr>
            <p:ph type="ctrTitle"/>
          </p:nvPr>
        </p:nvSpPr>
        <p:spPr>
          <a:xfrm>
            <a:off x="89377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36" name="Google Shape;336;p54"/>
          <p:cNvSpPr txBox="1">
            <a:spLocks noGrp="1"/>
          </p:cNvSpPr>
          <p:nvPr>
            <p:ph type="subTitle" idx="1"/>
          </p:nvPr>
        </p:nvSpPr>
        <p:spPr>
          <a:xfrm>
            <a:off x="89377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sp>
        <p:nvSpPr>
          <p:cNvPr id="337" name="Google Shape;337;p54"/>
          <p:cNvSpPr txBox="1">
            <a:spLocks noGrp="1"/>
          </p:cNvSpPr>
          <p:nvPr>
            <p:ph type="ctrTitle" idx="3"/>
          </p:nvPr>
        </p:nvSpPr>
        <p:spPr>
          <a:xfrm>
            <a:off x="3632099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B</a:t>
            </a:r>
            <a:endParaRPr/>
          </a:p>
        </p:txBody>
      </p:sp>
      <p:sp>
        <p:nvSpPr>
          <p:cNvPr id="338" name="Google Shape;338;p54"/>
          <p:cNvSpPr txBox="1">
            <a:spLocks noGrp="1"/>
          </p:cNvSpPr>
          <p:nvPr>
            <p:ph type="subTitle" idx="4"/>
          </p:nvPr>
        </p:nvSpPr>
        <p:spPr>
          <a:xfrm>
            <a:off x="3632099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339" name="Google Shape;339;p54"/>
          <p:cNvSpPr txBox="1">
            <a:spLocks noGrp="1"/>
          </p:cNvSpPr>
          <p:nvPr>
            <p:ph type="ctrTitle" idx="5"/>
          </p:nvPr>
        </p:nvSpPr>
        <p:spPr>
          <a:xfrm>
            <a:off x="637042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C</a:t>
            </a:r>
            <a:endParaRPr/>
          </a:p>
        </p:txBody>
      </p:sp>
      <p:sp>
        <p:nvSpPr>
          <p:cNvPr id="340" name="Google Shape;340;p54"/>
          <p:cNvSpPr txBox="1">
            <a:spLocks noGrp="1"/>
          </p:cNvSpPr>
          <p:nvPr>
            <p:ph type="subTitle" idx="6"/>
          </p:nvPr>
        </p:nvSpPr>
        <p:spPr>
          <a:xfrm>
            <a:off x="637042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341" name="Google Shape;341;p54">
            <a:hlinkClick r:id="rId3" action="ppaction://hlinksldjump"/>
          </p:cNvPr>
          <p:cNvSpPr/>
          <p:nvPr/>
        </p:nvSpPr>
        <p:spPr>
          <a:xfrm>
            <a:off x="1006725" y="3944775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2" name="Google Shape;342;p54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899925" y="393802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Select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3" name="Google Shape;343;p54">
            <a:hlinkClick r:id="rId4" action="ppaction://hlinksldjump"/>
          </p:cNvPr>
          <p:cNvSpPr/>
          <p:nvPr/>
        </p:nvSpPr>
        <p:spPr>
          <a:xfrm>
            <a:off x="3745050" y="3944775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4" name="Google Shape;344;p54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638250" y="3938025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Select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5" name="Google Shape;345;p54">
            <a:hlinkClick r:id="rId4" action="ppaction://hlinksldjump"/>
          </p:cNvPr>
          <p:cNvSpPr/>
          <p:nvPr/>
        </p:nvSpPr>
        <p:spPr>
          <a:xfrm>
            <a:off x="6483375" y="3948150"/>
            <a:ext cx="16620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6" name="Google Shape;346;p54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376575" y="3941400"/>
            <a:ext cx="18675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Select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47" name="Google Shape;347;p5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48" name="Google Shape;348;p54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49" name="Google Shape;349;p54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" name="Google Shape;350;p54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1" name="Google Shape;351;p54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CORRECT ANSWER IS...</a:t>
            </a:r>
            <a:endParaRPr/>
          </a:p>
        </p:txBody>
      </p:sp>
      <p:grpSp>
        <p:nvGrpSpPr>
          <p:cNvPr id="357" name="Google Shape;357;p55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58" name="Google Shape;358;p55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9" name="Google Shape;359;p55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" name="Google Shape;360;p55"/>
          <p:cNvSpPr txBox="1">
            <a:spLocks noGrp="1"/>
          </p:cNvSpPr>
          <p:nvPr>
            <p:ph type="ctrTitle" idx="2"/>
          </p:nvPr>
        </p:nvSpPr>
        <p:spPr>
          <a:xfrm>
            <a:off x="3198148" y="31696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61" name="Google Shape;361;p55"/>
          <p:cNvSpPr txBox="1">
            <a:spLocks noGrp="1"/>
          </p:cNvSpPr>
          <p:nvPr>
            <p:ph type="subTitle" idx="1"/>
          </p:nvPr>
        </p:nvSpPr>
        <p:spPr>
          <a:xfrm>
            <a:off x="3455259" y="21131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got it right!</a:t>
            </a:r>
            <a:endParaRPr/>
          </a:p>
        </p:txBody>
      </p:sp>
      <p:sp>
        <p:nvSpPr>
          <p:cNvPr id="362" name="Google Shape;362;p55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3" name="Google Shape;363;p55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CORRECT ANSWER IS...</a:t>
            </a:r>
            <a:endParaRPr/>
          </a:p>
        </p:txBody>
      </p:sp>
      <p:grpSp>
        <p:nvGrpSpPr>
          <p:cNvPr id="369" name="Google Shape;369;p56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70" name="Google Shape;370;p56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71" name="Google Shape;371;p56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2" name="Google Shape;372;p56"/>
          <p:cNvSpPr txBox="1">
            <a:spLocks noGrp="1"/>
          </p:cNvSpPr>
          <p:nvPr>
            <p:ph type="ctrTitle" idx="2"/>
          </p:nvPr>
        </p:nvSpPr>
        <p:spPr>
          <a:xfrm>
            <a:off x="3198148" y="31696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a</a:t>
            </a:r>
            <a:endParaRPr/>
          </a:p>
        </p:txBody>
      </p:sp>
      <p:sp>
        <p:nvSpPr>
          <p:cNvPr id="373" name="Google Shape;373;p56"/>
          <p:cNvSpPr txBox="1">
            <a:spLocks noGrp="1"/>
          </p:cNvSpPr>
          <p:nvPr>
            <p:ph type="subTitle" idx="1"/>
          </p:nvPr>
        </p:nvSpPr>
        <p:spPr>
          <a:xfrm>
            <a:off x="3455259" y="21131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Oops! You were wrong...</a:t>
            </a:r>
            <a:endParaRPr/>
          </a:p>
        </p:txBody>
      </p:sp>
      <p:sp>
        <p:nvSpPr>
          <p:cNvPr id="374" name="Google Shape;374;p56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75" name="Google Shape;375;p56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7"/>
          <p:cNvSpPr txBox="1">
            <a:spLocks noGrp="1"/>
          </p:cNvSpPr>
          <p:nvPr>
            <p:ph type="title"/>
          </p:nvPr>
        </p:nvSpPr>
        <p:spPr>
          <a:xfrm>
            <a:off x="873575" y="786650"/>
            <a:ext cx="3599100" cy="119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  <p:sp>
        <p:nvSpPr>
          <p:cNvPr id="381" name="Google Shape;381;p57"/>
          <p:cNvSpPr txBox="1">
            <a:spLocks noGrp="1"/>
          </p:cNvSpPr>
          <p:nvPr>
            <p:ph type="body" idx="1"/>
          </p:nvPr>
        </p:nvSpPr>
        <p:spPr>
          <a:xfrm>
            <a:off x="873575" y="2060475"/>
            <a:ext cx="3151800" cy="16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Review concepts with interactive data and questions</a:t>
            </a:r>
            <a:endParaRPr/>
          </a:p>
        </p:txBody>
      </p:sp>
      <p:pic>
        <p:nvPicPr>
          <p:cNvPr id="382" name="Google Shape;382;p57"/>
          <p:cNvPicPr preferRelativeResize="0"/>
          <p:nvPr/>
        </p:nvPicPr>
        <p:blipFill rotWithShape="1">
          <a:blip r:embed="rId3">
            <a:alphaModFix/>
          </a:blip>
          <a:srcRect r="29804"/>
          <a:stretch/>
        </p:blipFill>
        <p:spPr>
          <a:xfrm>
            <a:off x="4472675" y="692150"/>
            <a:ext cx="3831600" cy="3643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83" name="Google Shape;383;p57">
            <a:hlinkClick r:id="rId4" action="ppaction://hlinksldjump"/>
          </p:cNvPr>
          <p:cNvSpPr/>
          <p:nvPr/>
        </p:nvSpPr>
        <p:spPr>
          <a:xfrm>
            <a:off x="968700" y="297762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84" name="Google Shape;384;p57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02500" y="311697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85" name="Google Shape;385;p57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86" name="Google Shape;386;p57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87" name="Google Shape;387;p57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8"/>
          <p:cNvSpPr txBox="1">
            <a:spLocks noGrp="1"/>
          </p:cNvSpPr>
          <p:nvPr>
            <p:ph type="ctrTitle"/>
          </p:nvPr>
        </p:nvSpPr>
        <p:spPr>
          <a:xfrm>
            <a:off x="2320185" y="725025"/>
            <a:ext cx="5756400" cy="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sp>
        <p:nvSpPr>
          <p:cNvPr id="393" name="Google Shape;393;p58"/>
          <p:cNvSpPr txBox="1">
            <a:spLocks noGrp="1"/>
          </p:cNvSpPr>
          <p:nvPr>
            <p:ph type="subTitle" idx="1"/>
          </p:nvPr>
        </p:nvSpPr>
        <p:spPr>
          <a:xfrm>
            <a:off x="4788275" y="1443900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know about these?</a:t>
            </a:r>
            <a:endParaRPr/>
          </a:p>
        </p:txBody>
      </p:sp>
      <p:sp>
        <p:nvSpPr>
          <p:cNvPr id="394" name="Google Shape;394;p58">
            <a:hlinkClick r:id="rId4" action="ppaction://hlinksldjump"/>
          </p:cNvPr>
          <p:cNvSpPr/>
          <p:nvPr/>
        </p:nvSpPr>
        <p:spPr>
          <a:xfrm>
            <a:off x="5852750" y="22129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5" name="Google Shape;395;p58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6127700" y="22086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 Graph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6" name="Google Shape;396;p58">
            <a:hlinkClick r:id="rId5" action="ppaction://hlinksldjump"/>
          </p:cNvPr>
          <p:cNvSpPr/>
          <p:nvPr/>
        </p:nvSpPr>
        <p:spPr>
          <a:xfrm>
            <a:off x="5852750" y="28339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7" name="Google Shape;397;p58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6127700" y="28296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8" name="Google Shape;398;p58">
            <a:hlinkClick r:id="rId6" action="ppaction://hlinksldjump"/>
          </p:cNvPr>
          <p:cNvSpPr/>
          <p:nvPr/>
        </p:nvSpPr>
        <p:spPr>
          <a:xfrm>
            <a:off x="5852750" y="34549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9" name="Google Shape;399;p58">
            <a:hlinkClick r:id="rId6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6127700" y="34506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Table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58">
            <a:hlinkClick r:id="rId7" action="ppaction://hlinksldjump"/>
          </p:cNvPr>
          <p:cNvSpPr/>
          <p:nvPr/>
        </p:nvSpPr>
        <p:spPr>
          <a:xfrm>
            <a:off x="5852750" y="4075975"/>
            <a:ext cx="21432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1" name="Google Shape;401;p58">
            <a:hlinkClick r:id="rId7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6127700" y="40716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Question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402" name="Google Shape;402;p58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03" name="Google Shape;403;p58">
              <a:hlinkClick r:id="rId8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04" name="Google Shape;404;p58">
              <a:hlinkClick r:id="rId8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58">
            <a:hlinkClick r:id="rId9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6" name="Google Shape;406;p58">
            <a:hlinkClick r:id="rId9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Back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4064D63-3FBF-5791-768D-30AAE6079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135" y="962086"/>
            <a:ext cx="7275729" cy="404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451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9">
            <a:hlinkClick r:id="rId3" action="ppaction://hlinksldjump"/>
          </p:cNvPr>
          <p:cNvSpPr/>
          <p:nvPr/>
        </p:nvSpPr>
        <p:spPr>
          <a:xfrm>
            <a:off x="8025750" y="4542750"/>
            <a:ext cx="7491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5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GRAPH!</a:t>
            </a:r>
            <a:endParaRPr/>
          </a:p>
        </p:txBody>
      </p:sp>
      <p:pic>
        <p:nvPicPr>
          <p:cNvPr id="413" name="Google Shape;413;p59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4913" y="1798850"/>
            <a:ext cx="4535826" cy="2804651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59"/>
          <p:cNvSpPr txBox="1">
            <a:spLocks noGrp="1"/>
          </p:cNvSpPr>
          <p:nvPr>
            <p:ph type="body" idx="4294967295"/>
          </p:nvPr>
        </p:nvSpPr>
        <p:spPr>
          <a:xfrm>
            <a:off x="5954688" y="2682925"/>
            <a:ext cx="2204400" cy="10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To modify this graph, click on it, follow the link, change the data and paste the resulting graph here, replacing this one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grpSp>
        <p:nvGrpSpPr>
          <p:cNvPr id="415" name="Google Shape;415;p5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16" name="Google Shape;416;p59">
              <a:hlinkClick r:id="rId6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17" name="Google Shape;417;p59">
              <a:hlinkClick r:id="rId6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59">
            <a:hlinkClick r:id="rId7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19" name="Google Shape;419;p59">
            <a:hlinkClick r:id="rId7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0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 MAKE YOUR IDEA UNDERSTANDABLE...</a:t>
            </a:r>
            <a:endParaRPr/>
          </a:p>
        </p:txBody>
      </p:sp>
      <p:grpSp>
        <p:nvGrpSpPr>
          <p:cNvPr id="425" name="Google Shape;425;p60"/>
          <p:cNvGrpSpPr/>
          <p:nvPr/>
        </p:nvGrpSpPr>
        <p:grpSpPr>
          <a:xfrm>
            <a:off x="1589539" y="1756105"/>
            <a:ext cx="1203491" cy="1203491"/>
            <a:chOff x="4049800" y="640400"/>
            <a:chExt cx="858900" cy="858900"/>
          </a:xfrm>
        </p:grpSpPr>
        <p:sp>
          <p:nvSpPr>
            <p:cNvPr id="426" name="Google Shape;426;p6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4185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1575198"/>
                <a:gd name="adj3" fmla="val 13623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60"/>
          <p:cNvGrpSpPr/>
          <p:nvPr/>
        </p:nvGrpSpPr>
        <p:grpSpPr>
          <a:xfrm>
            <a:off x="1589539" y="3330805"/>
            <a:ext cx="1203491" cy="1203491"/>
            <a:chOff x="4049800" y="640400"/>
            <a:chExt cx="858900" cy="858900"/>
          </a:xfrm>
        </p:grpSpPr>
        <p:sp>
          <p:nvSpPr>
            <p:cNvPr id="429" name="Google Shape;429;p6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4185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5107144"/>
                <a:gd name="adj2" fmla="val 1575198"/>
                <a:gd name="adj3" fmla="val 13623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60"/>
          <p:cNvSpPr txBox="1">
            <a:spLocks noGrp="1"/>
          </p:cNvSpPr>
          <p:nvPr>
            <p:ph type="title"/>
          </p:nvPr>
        </p:nvSpPr>
        <p:spPr>
          <a:xfrm>
            <a:off x="3076661" y="1912875"/>
            <a:ext cx="1744800" cy="4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56%</a:t>
            </a:r>
            <a:endParaRPr sz="1800"/>
          </a:p>
        </p:txBody>
      </p:sp>
      <p:sp>
        <p:nvSpPr>
          <p:cNvPr id="432" name="Google Shape;432;p60"/>
          <p:cNvSpPr txBox="1">
            <a:spLocks noGrp="1"/>
          </p:cNvSpPr>
          <p:nvPr>
            <p:ph type="subTitle" idx="4294967295"/>
          </p:nvPr>
        </p:nvSpPr>
        <p:spPr>
          <a:xfrm>
            <a:off x="3076661" y="2193225"/>
            <a:ext cx="15390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Despite being red, Mars is cold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33" name="Google Shape;433;p60"/>
          <p:cNvSpPr txBox="1">
            <a:spLocks noGrp="1"/>
          </p:cNvSpPr>
          <p:nvPr>
            <p:ph type="title"/>
          </p:nvPr>
        </p:nvSpPr>
        <p:spPr>
          <a:xfrm>
            <a:off x="3076661" y="3487575"/>
            <a:ext cx="1744800" cy="4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30%</a:t>
            </a:r>
            <a:endParaRPr sz="1800"/>
          </a:p>
        </p:txBody>
      </p:sp>
      <p:sp>
        <p:nvSpPr>
          <p:cNvPr id="434" name="Google Shape;434;p60"/>
          <p:cNvSpPr txBox="1">
            <a:spLocks noGrp="1"/>
          </p:cNvSpPr>
          <p:nvPr>
            <p:ph type="subTitle" idx="4294967295"/>
          </p:nvPr>
        </p:nvSpPr>
        <p:spPr>
          <a:xfrm>
            <a:off x="3076661" y="3767925"/>
            <a:ext cx="15390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Mercury is the smallest planet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35" name="Google Shape;435;p60"/>
          <p:cNvSpPr/>
          <p:nvPr/>
        </p:nvSpPr>
        <p:spPr>
          <a:xfrm>
            <a:off x="5173361" y="3998328"/>
            <a:ext cx="540000" cy="54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60"/>
          <p:cNvSpPr/>
          <p:nvPr/>
        </p:nvSpPr>
        <p:spPr>
          <a:xfrm>
            <a:off x="7014461" y="3998328"/>
            <a:ext cx="540000" cy="54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60"/>
          <p:cNvSpPr/>
          <p:nvPr/>
        </p:nvSpPr>
        <p:spPr>
          <a:xfrm>
            <a:off x="6093911" y="3998328"/>
            <a:ext cx="540000" cy="54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" name="Google Shape;438;p60"/>
          <p:cNvGrpSpPr/>
          <p:nvPr/>
        </p:nvGrpSpPr>
        <p:grpSpPr>
          <a:xfrm>
            <a:off x="2044664" y="2224058"/>
            <a:ext cx="293225" cy="267589"/>
            <a:chOff x="1958520" y="2302574"/>
            <a:chExt cx="359213" cy="327807"/>
          </a:xfrm>
        </p:grpSpPr>
        <p:sp>
          <p:nvSpPr>
            <p:cNvPr id="439" name="Google Shape;439;p60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0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0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60"/>
          <p:cNvGrpSpPr/>
          <p:nvPr/>
        </p:nvGrpSpPr>
        <p:grpSpPr>
          <a:xfrm>
            <a:off x="2044662" y="3797030"/>
            <a:ext cx="293217" cy="271043"/>
            <a:chOff x="7384751" y="4147984"/>
            <a:chExt cx="380012" cy="351274"/>
          </a:xfrm>
        </p:grpSpPr>
        <p:sp>
          <p:nvSpPr>
            <p:cNvPr id="443" name="Google Shape;443;p60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0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60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0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0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60"/>
          <p:cNvGrpSpPr/>
          <p:nvPr/>
        </p:nvGrpSpPr>
        <p:grpSpPr>
          <a:xfrm>
            <a:off x="5318329" y="4149242"/>
            <a:ext cx="278726" cy="238169"/>
            <a:chOff x="866248" y="2291593"/>
            <a:chExt cx="415513" cy="355053"/>
          </a:xfrm>
        </p:grpSpPr>
        <p:sp>
          <p:nvSpPr>
            <p:cNvPr id="449" name="Google Shape;449;p60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60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60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0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0"/>
            <p:cNvSpPr/>
            <p:nvPr/>
          </p:nvSpPr>
          <p:spPr>
            <a:xfrm>
              <a:off x="866248" y="2291593"/>
              <a:ext cx="415513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60"/>
          <p:cNvGrpSpPr/>
          <p:nvPr/>
        </p:nvGrpSpPr>
        <p:grpSpPr>
          <a:xfrm>
            <a:off x="6232352" y="4147450"/>
            <a:ext cx="263110" cy="241754"/>
            <a:chOff x="1952836" y="2774422"/>
            <a:chExt cx="372835" cy="342573"/>
          </a:xfrm>
        </p:grpSpPr>
        <p:sp>
          <p:nvSpPr>
            <p:cNvPr id="455" name="Google Shape;455;p60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0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0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60"/>
          <p:cNvGrpSpPr/>
          <p:nvPr/>
        </p:nvGrpSpPr>
        <p:grpSpPr>
          <a:xfrm>
            <a:off x="7153176" y="4142974"/>
            <a:ext cx="262572" cy="250695"/>
            <a:chOff x="7390435" y="3680868"/>
            <a:chExt cx="372073" cy="355243"/>
          </a:xfrm>
        </p:grpSpPr>
        <p:sp>
          <p:nvSpPr>
            <p:cNvPr id="459" name="Google Shape;459;p60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60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60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60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0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0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60"/>
          <p:cNvGrpSpPr/>
          <p:nvPr/>
        </p:nvGrpSpPr>
        <p:grpSpPr>
          <a:xfrm>
            <a:off x="5345400" y="1746163"/>
            <a:ext cx="195900" cy="2000809"/>
            <a:chOff x="4665000" y="1746150"/>
            <a:chExt cx="195900" cy="1236900"/>
          </a:xfrm>
        </p:grpSpPr>
        <p:sp>
          <p:nvSpPr>
            <p:cNvPr id="466" name="Google Shape;466;p60"/>
            <p:cNvSpPr/>
            <p:nvPr/>
          </p:nvSpPr>
          <p:spPr>
            <a:xfrm>
              <a:off x="4665000" y="1746150"/>
              <a:ext cx="195900" cy="123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7" name="Google Shape;467;p60"/>
            <p:cNvCxnSpPr>
              <a:stCxn id="466" idx="2"/>
            </p:cNvCxnSpPr>
            <p:nvPr/>
          </p:nvCxnSpPr>
          <p:spPr>
            <a:xfrm rot="10800000">
              <a:off x="4762950" y="2024850"/>
              <a:ext cx="0" cy="9582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8" name="Google Shape;468;p60"/>
          <p:cNvGrpSpPr/>
          <p:nvPr/>
        </p:nvGrpSpPr>
        <p:grpSpPr>
          <a:xfrm>
            <a:off x="6265950" y="1746163"/>
            <a:ext cx="195900" cy="2000809"/>
            <a:chOff x="5585550" y="1746150"/>
            <a:chExt cx="195900" cy="1236900"/>
          </a:xfrm>
        </p:grpSpPr>
        <p:sp>
          <p:nvSpPr>
            <p:cNvPr id="469" name="Google Shape;469;p60"/>
            <p:cNvSpPr/>
            <p:nvPr/>
          </p:nvSpPr>
          <p:spPr>
            <a:xfrm>
              <a:off x="5585550" y="1746150"/>
              <a:ext cx="195900" cy="123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0" name="Google Shape;470;p60"/>
            <p:cNvCxnSpPr>
              <a:stCxn id="469" idx="2"/>
            </p:cNvCxnSpPr>
            <p:nvPr/>
          </p:nvCxnSpPr>
          <p:spPr>
            <a:xfrm rot="10800000">
              <a:off x="5683500" y="2477250"/>
              <a:ext cx="0" cy="5058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1" name="Google Shape;471;p60"/>
          <p:cNvGrpSpPr/>
          <p:nvPr/>
        </p:nvGrpSpPr>
        <p:grpSpPr>
          <a:xfrm>
            <a:off x="7186500" y="1746163"/>
            <a:ext cx="195900" cy="2000809"/>
            <a:chOff x="6506100" y="1746150"/>
            <a:chExt cx="195900" cy="1236900"/>
          </a:xfrm>
        </p:grpSpPr>
        <p:sp>
          <p:nvSpPr>
            <p:cNvPr id="472" name="Google Shape;472;p60"/>
            <p:cNvSpPr/>
            <p:nvPr/>
          </p:nvSpPr>
          <p:spPr>
            <a:xfrm>
              <a:off x="6506100" y="1746150"/>
              <a:ext cx="195900" cy="123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3" name="Google Shape;473;p60"/>
            <p:cNvCxnSpPr>
              <a:stCxn id="472" idx="2"/>
            </p:cNvCxnSpPr>
            <p:nvPr/>
          </p:nvCxnSpPr>
          <p:spPr>
            <a:xfrm rot="10800000">
              <a:off x="6604050" y="1997850"/>
              <a:ext cx="0" cy="9852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4" name="Google Shape;474;p6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75" name="Google Shape;475;p60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76" name="Google Shape;476;p60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60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78" name="Google Shape;478;p60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THE SAME GOES FOR TABLES</a:t>
            </a:r>
            <a:endParaRPr/>
          </a:p>
        </p:txBody>
      </p:sp>
      <p:graphicFrame>
        <p:nvGraphicFramePr>
          <p:cNvPr id="484" name="Google Shape;484;p61"/>
          <p:cNvGraphicFramePr/>
          <p:nvPr/>
        </p:nvGraphicFramePr>
        <p:xfrm>
          <a:off x="1782750" y="2406750"/>
          <a:ext cx="5578500" cy="18919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1394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4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2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Mass</a:t>
                      </a:r>
                      <a:endParaRPr dirty="0"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Diameter</a:t>
                      </a:r>
                      <a:endParaRPr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Gravity</a:t>
                      </a:r>
                      <a:endParaRPr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Mercury</a:t>
                      </a:r>
                      <a:endParaRPr dirty="0"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0.96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0.38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0.38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Mars</a:t>
                      </a:r>
                      <a:endParaRPr dirty="0"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0.11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0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0.53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0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0.38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0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Saturn</a:t>
                      </a:r>
                      <a:endParaRPr>
                        <a:solidFill>
                          <a:schemeClr val="accent2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95.2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9.4</a:t>
                      </a:r>
                      <a:endParaRPr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1.16</a:t>
                      </a:r>
                      <a:endParaRPr dirty="0">
                        <a:solidFill>
                          <a:schemeClr val="lt1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85" name="Google Shape;485;p61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86" name="Google Shape;486;p61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87" name="Google Shape;487;p61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" name="Google Shape;488;p61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89" name="Google Shape;489;p61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2"/>
          <p:cNvSpPr txBox="1">
            <a:spLocks noGrp="1"/>
          </p:cNvSpPr>
          <p:nvPr>
            <p:ph type="body" idx="1"/>
          </p:nvPr>
        </p:nvSpPr>
        <p:spPr>
          <a:xfrm>
            <a:off x="10571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  <a:p>
            <a:pPr marL="457200" lvl="0" indent="-330200" algn="l" rtl="0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</p:txBody>
      </p:sp>
      <p:sp>
        <p:nvSpPr>
          <p:cNvPr id="495" name="Google Shape;495;p62"/>
          <p:cNvSpPr txBox="1">
            <a:spLocks noGrp="1"/>
          </p:cNvSpPr>
          <p:nvPr>
            <p:ph type="body" idx="2"/>
          </p:nvPr>
        </p:nvSpPr>
        <p:spPr>
          <a:xfrm>
            <a:off x="49312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  <a:p>
            <a:pPr marL="457200" lvl="0" indent="-330200" algn="l" rtl="0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/>
              <a:t>Guess whether these statements are true or false</a:t>
            </a:r>
            <a:endParaRPr/>
          </a:p>
        </p:txBody>
      </p:sp>
      <p:sp>
        <p:nvSpPr>
          <p:cNvPr id="496" name="Google Shape;496;p62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OR FALSE?</a:t>
            </a:r>
            <a:endParaRPr/>
          </a:p>
        </p:txBody>
      </p:sp>
      <p:sp>
        <p:nvSpPr>
          <p:cNvPr id="497" name="Google Shape;497;p62">
            <a:hlinkClick r:id="rId3" action="ppaction://hlinksldjump"/>
          </p:cNvPr>
          <p:cNvSpPr/>
          <p:nvPr/>
        </p:nvSpPr>
        <p:spPr>
          <a:xfrm>
            <a:off x="1333500" y="3860450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98" name="Google Shape;498;p6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67300" y="3999800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True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9" name="Google Shape;499;p62">
            <a:hlinkClick r:id="rId4" action="ppaction://hlinksldjump"/>
          </p:cNvPr>
          <p:cNvSpPr/>
          <p:nvPr/>
        </p:nvSpPr>
        <p:spPr>
          <a:xfrm>
            <a:off x="2732400" y="3860450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0" name="Google Shape;500;p62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866200" y="3999800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False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1" name="Google Shape;501;p62">
            <a:hlinkClick r:id="rId4" action="ppaction://hlinksldjump"/>
          </p:cNvPr>
          <p:cNvSpPr/>
          <p:nvPr/>
        </p:nvSpPr>
        <p:spPr>
          <a:xfrm>
            <a:off x="5219700" y="3860450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2" name="Google Shape;502;p62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353500" y="3999800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True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3" name="Google Shape;503;p62">
            <a:hlinkClick r:id="rId3" action="ppaction://hlinksldjump"/>
          </p:cNvPr>
          <p:cNvSpPr/>
          <p:nvPr/>
        </p:nvSpPr>
        <p:spPr>
          <a:xfrm>
            <a:off x="6618600" y="3860450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4" name="Google Shape;504;p6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752400" y="3999800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False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05" name="Google Shape;505;p62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506" name="Google Shape;506;p62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07" name="Google Shape;507;p62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8" name="Google Shape;508;p62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9" name="Google Shape;509;p62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4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4034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question about percentages</a:t>
            </a:r>
            <a:endParaRPr/>
          </a:p>
        </p:txBody>
      </p:sp>
      <p:sp>
        <p:nvSpPr>
          <p:cNvPr id="535" name="Google Shape;535;p65">
            <a:hlinkClick r:id="rId3" action="ppaction://hlinksldjump"/>
          </p:cNvPr>
          <p:cNvSpPr/>
          <p:nvPr/>
        </p:nvSpPr>
        <p:spPr>
          <a:xfrm>
            <a:off x="6183000" y="2003075"/>
            <a:ext cx="1858200" cy="9585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65"/>
          <p:cNvGrpSpPr/>
          <p:nvPr/>
        </p:nvGrpSpPr>
        <p:grpSpPr>
          <a:xfrm>
            <a:off x="817801" y="1937016"/>
            <a:ext cx="4740595" cy="2525488"/>
            <a:chOff x="233350" y="949250"/>
            <a:chExt cx="7137300" cy="3802300"/>
          </a:xfrm>
        </p:grpSpPr>
        <p:sp>
          <p:nvSpPr>
            <p:cNvPr id="537" name="Google Shape;537;p65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5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65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65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5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5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65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65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65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5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5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5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5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5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5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65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5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5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5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5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65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65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5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5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5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65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65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5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5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65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65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5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5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65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65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65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5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65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65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65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65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65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65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65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65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65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65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65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65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65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65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" name="Google Shape;588;p65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510150" y="2279500"/>
            <a:ext cx="1203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50%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589" name="Google Shape;589;p65">
            <a:hlinkClick r:id="rId3" action="ppaction://hlinksldjump"/>
          </p:cNvPr>
          <p:cNvSpPr/>
          <p:nvPr/>
        </p:nvSpPr>
        <p:spPr>
          <a:xfrm>
            <a:off x="6183000" y="3407075"/>
            <a:ext cx="1858200" cy="9585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65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510150" y="3683500"/>
            <a:ext cx="1203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30%</a:t>
            </a:r>
            <a:endParaRPr sz="3000">
              <a:solidFill>
                <a:schemeClr val="lt1"/>
              </a:solidFill>
            </a:endParaRPr>
          </a:p>
        </p:txBody>
      </p:sp>
      <p:grpSp>
        <p:nvGrpSpPr>
          <p:cNvPr id="591" name="Google Shape;591;p65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592" name="Google Shape;592;p65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93" name="Google Shape;593;p65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906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YOU SURE?            LET’S SEE!</a:t>
            </a:r>
            <a:endParaRPr/>
          </a:p>
        </p:txBody>
      </p:sp>
      <p:sp>
        <p:nvSpPr>
          <p:cNvPr id="599" name="Google Shape;599;p66">
            <a:hlinkClick r:id="rId3" action="ppaction://hlinksldjump"/>
          </p:cNvPr>
          <p:cNvSpPr/>
          <p:nvPr/>
        </p:nvSpPr>
        <p:spPr>
          <a:xfrm>
            <a:off x="901200" y="183012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00" name="Google Shape;600;p66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035000" y="196947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Go!</a:t>
            </a:r>
            <a:endParaRPr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grpSp>
        <p:nvGrpSpPr>
          <p:cNvPr id="601" name="Google Shape;601;p66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602" name="Google Shape;602;p66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3" name="Google Shape;603;p66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" name="Google Shape;604;p66">
            <a:hlinkClick r:id="rId5" action="ppaction://hlinksldjump"/>
          </p:cNvPr>
          <p:cNvSpPr/>
          <p:nvPr/>
        </p:nvSpPr>
        <p:spPr>
          <a:xfrm>
            <a:off x="901200" y="2449975"/>
            <a:ext cx="10776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05" name="Google Shape;605;p66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097697" y="240300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67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5049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the answer!</a:t>
            </a:r>
            <a:endParaRPr/>
          </a:p>
        </p:txBody>
      </p:sp>
      <p:grpSp>
        <p:nvGrpSpPr>
          <p:cNvPr id="611" name="Google Shape;611;p67"/>
          <p:cNvGrpSpPr/>
          <p:nvPr/>
        </p:nvGrpSpPr>
        <p:grpSpPr>
          <a:xfrm>
            <a:off x="817801" y="2005804"/>
            <a:ext cx="4740595" cy="2525488"/>
            <a:chOff x="233350" y="949250"/>
            <a:chExt cx="7137300" cy="3802300"/>
          </a:xfrm>
        </p:grpSpPr>
        <p:sp>
          <p:nvSpPr>
            <p:cNvPr id="612" name="Google Shape;612;p67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7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7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67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67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7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67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67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7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7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67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67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67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67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7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67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67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7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7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7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7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7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67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67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67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67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67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67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67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7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67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7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7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7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67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7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67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7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7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7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7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7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7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7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7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7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7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7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67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7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7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" name="Google Shape;663;p67"/>
          <p:cNvSpPr/>
          <p:nvPr/>
        </p:nvSpPr>
        <p:spPr>
          <a:xfrm>
            <a:off x="6183000" y="2870775"/>
            <a:ext cx="1858200" cy="9585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67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510150" y="3147200"/>
            <a:ext cx="1203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rPr>
              <a:t>30%</a:t>
            </a:r>
            <a:endParaRPr sz="3000">
              <a:solidFill>
                <a:schemeClr val="lt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665" name="Google Shape;665;p67"/>
          <p:cNvSpPr txBox="1">
            <a:spLocks noGrp="1"/>
          </p:cNvSpPr>
          <p:nvPr>
            <p:ph type="ctrTitle" idx="4294967295"/>
          </p:nvPr>
        </p:nvSpPr>
        <p:spPr>
          <a:xfrm>
            <a:off x="6183000" y="2210725"/>
            <a:ext cx="1858200" cy="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Did you get it right?</a:t>
            </a:r>
            <a:endParaRPr sz="16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666" name="Google Shape;666;p67"/>
          <p:cNvSpPr/>
          <p:nvPr/>
        </p:nvSpPr>
        <p:spPr>
          <a:xfrm flipH="1">
            <a:off x="4354638" y="2642175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67"/>
          <p:cNvSpPr/>
          <p:nvPr/>
        </p:nvSpPr>
        <p:spPr>
          <a:xfrm flipH="1">
            <a:off x="3841638" y="2306975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67"/>
          <p:cNvSpPr/>
          <p:nvPr/>
        </p:nvSpPr>
        <p:spPr>
          <a:xfrm flipH="1">
            <a:off x="3207138" y="3454475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67"/>
          <p:cNvSpPr/>
          <p:nvPr/>
        </p:nvSpPr>
        <p:spPr>
          <a:xfrm flipH="1">
            <a:off x="2977688" y="2952587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67"/>
          <p:cNvSpPr/>
          <p:nvPr/>
        </p:nvSpPr>
        <p:spPr>
          <a:xfrm flipH="1">
            <a:off x="1325263" y="2402912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67"/>
          <p:cNvSpPr/>
          <p:nvPr/>
        </p:nvSpPr>
        <p:spPr>
          <a:xfrm flipH="1">
            <a:off x="1844988" y="3618512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67"/>
          <p:cNvSpPr/>
          <p:nvPr/>
        </p:nvSpPr>
        <p:spPr>
          <a:xfrm flipH="1">
            <a:off x="4192638" y="2166087"/>
            <a:ext cx="229472" cy="33768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3" name="Google Shape;673;p67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674" name="Google Shape;674;p67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5" name="Google Shape;675;p67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" name="Google Shape;676;p67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77" name="Google Shape;677;p67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645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WILL WE ACHIEVE OUR GOALS?</a:t>
            </a:r>
            <a:endParaRPr/>
          </a:p>
        </p:txBody>
      </p:sp>
      <p:sp>
        <p:nvSpPr>
          <p:cNvPr id="683" name="Google Shape;683;p68">
            <a:hlinkClick r:id="rId3" action="ppaction://hlinksldjump"/>
          </p:cNvPr>
          <p:cNvSpPr/>
          <p:nvPr/>
        </p:nvSpPr>
        <p:spPr>
          <a:xfrm>
            <a:off x="1295400" y="2137175"/>
            <a:ext cx="2989200" cy="17304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68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870650" y="2787425"/>
            <a:ext cx="18387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Timeline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685" name="Google Shape;685;p68">
            <a:hlinkClick r:id="rId4" action="ppaction://hlinksldjump"/>
          </p:cNvPr>
          <p:cNvSpPr/>
          <p:nvPr/>
        </p:nvSpPr>
        <p:spPr>
          <a:xfrm>
            <a:off x="4859400" y="2137175"/>
            <a:ext cx="2989200" cy="17304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68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34650" y="2787425"/>
            <a:ext cx="18387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Budget</a:t>
            </a:r>
            <a:endParaRPr sz="3000">
              <a:solidFill>
                <a:schemeClr val="lt1"/>
              </a:solidFill>
            </a:endParaRPr>
          </a:p>
        </p:txBody>
      </p:sp>
      <p:grpSp>
        <p:nvGrpSpPr>
          <p:cNvPr id="687" name="Google Shape;687;p68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688" name="Google Shape;688;p68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9" name="Google Shape;689;p68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6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69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695" name="Google Shape;695;p69"/>
          <p:cNvSpPr txBox="1">
            <a:spLocks noGrp="1"/>
          </p:cNvSpPr>
          <p:nvPr>
            <p:ph type="ctrTitle"/>
          </p:nvPr>
        </p:nvSpPr>
        <p:spPr>
          <a:xfrm>
            <a:off x="766538" y="2409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DAY 1</a:t>
            </a:r>
            <a:endParaRPr dirty="0"/>
          </a:p>
        </p:txBody>
      </p:sp>
      <p:sp>
        <p:nvSpPr>
          <p:cNvPr id="696" name="Google Shape;696;p69"/>
          <p:cNvSpPr txBox="1">
            <a:spLocks noGrp="1"/>
          </p:cNvSpPr>
          <p:nvPr>
            <p:ph type="subTitle" idx="1"/>
          </p:nvPr>
        </p:nvSpPr>
        <p:spPr>
          <a:xfrm>
            <a:off x="766538" y="3445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697" name="Google Shape;697;p69"/>
          <p:cNvSpPr txBox="1">
            <a:spLocks noGrp="1"/>
          </p:cNvSpPr>
          <p:nvPr>
            <p:ph type="ctrTitle" idx="3"/>
          </p:nvPr>
        </p:nvSpPr>
        <p:spPr>
          <a:xfrm>
            <a:off x="2781013" y="2409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2</a:t>
            </a:r>
            <a:endParaRPr/>
          </a:p>
        </p:txBody>
      </p:sp>
      <p:sp>
        <p:nvSpPr>
          <p:cNvPr id="698" name="Google Shape;698;p69"/>
          <p:cNvSpPr txBox="1">
            <a:spLocks noGrp="1"/>
          </p:cNvSpPr>
          <p:nvPr>
            <p:ph type="subTitle" idx="4"/>
          </p:nvPr>
        </p:nvSpPr>
        <p:spPr>
          <a:xfrm>
            <a:off x="2781013" y="3445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699" name="Google Shape;699;p69"/>
          <p:cNvSpPr txBox="1">
            <a:spLocks noGrp="1"/>
          </p:cNvSpPr>
          <p:nvPr>
            <p:ph type="ctrTitle" idx="5"/>
          </p:nvPr>
        </p:nvSpPr>
        <p:spPr>
          <a:xfrm>
            <a:off x="4795488" y="2409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3</a:t>
            </a:r>
            <a:endParaRPr/>
          </a:p>
        </p:txBody>
      </p:sp>
      <p:sp>
        <p:nvSpPr>
          <p:cNvPr id="700" name="Google Shape;700;p69"/>
          <p:cNvSpPr txBox="1">
            <a:spLocks noGrp="1"/>
          </p:cNvSpPr>
          <p:nvPr>
            <p:ph type="subTitle" idx="6"/>
          </p:nvPr>
        </p:nvSpPr>
        <p:spPr>
          <a:xfrm>
            <a:off x="4795488" y="3445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Mars is a cold place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69"/>
          <p:cNvSpPr txBox="1">
            <a:spLocks noGrp="1"/>
          </p:cNvSpPr>
          <p:nvPr>
            <p:ph type="ctrTitle" idx="7"/>
          </p:nvPr>
        </p:nvSpPr>
        <p:spPr>
          <a:xfrm>
            <a:off x="6809963" y="2409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4</a:t>
            </a:r>
            <a:endParaRPr/>
          </a:p>
        </p:txBody>
      </p:sp>
      <p:sp>
        <p:nvSpPr>
          <p:cNvPr id="702" name="Google Shape;702;p69"/>
          <p:cNvSpPr txBox="1">
            <a:spLocks noGrp="1"/>
          </p:cNvSpPr>
          <p:nvPr>
            <p:ph type="subTitle" idx="8"/>
          </p:nvPr>
        </p:nvSpPr>
        <p:spPr>
          <a:xfrm>
            <a:off x="6809963" y="3445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703" name="Google Shape;703;p69"/>
          <p:cNvSpPr/>
          <p:nvPr/>
        </p:nvSpPr>
        <p:spPr>
          <a:xfrm>
            <a:off x="1438100" y="3029975"/>
            <a:ext cx="224400" cy="22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69"/>
          <p:cNvSpPr/>
          <p:nvPr/>
        </p:nvSpPr>
        <p:spPr>
          <a:xfrm>
            <a:off x="3452575" y="3029975"/>
            <a:ext cx="224400" cy="22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69"/>
          <p:cNvSpPr/>
          <p:nvPr/>
        </p:nvSpPr>
        <p:spPr>
          <a:xfrm>
            <a:off x="5467050" y="3029975"/>
            <a:ext cx="224400" cy="22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69"/>
          <p:cNvSpPr/>
          <p:nvPr/>
        </p:nvSpPr>
        <p:spPr>
          <a:xfrm>
            <a:off x="7481525" y="3029975"/>
            <a:ext cx="224400" cy="22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7" name="Google Shape;707;p69"/>
          <p:cNvCxnSpPr>
            <a:endCxn id="704" idx="6"/>
          </p:cNvCxnSpPr>
          <p:nvPr/>
        </p:nvCxnSpPr>
        <p:spPr>
          <a:xfrm>
            <a:off x="1662475" y="3142175"/>
            <a:ext cx="2014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8" name="Google Shape;708;p69"/>
          <p:cNvCxnSpPr>
            <a:stCxn id="704" idx="6"/>
            <a:endCxn id="705" idx="2"/>
          </p:cNvCxnSpPr>
          <p:nvPr/>
        </p:nvCxnSpPr>
        <p:spPr>
          <a:xfrm>
            <a:off x="3676975" y="3142175"/>
            <a:ext cx="1790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9" name="Google Shape;709;p69"/>
          <p:cNvCxnSpPr>
            <a:stCxn id="705" idx="6"/>
            <a:endCxn id="706" idx="2"/>
          </p:cNvCxnSpPr>
          <p:nvPr/>
        </p:nvCxnSpPr>
        <p:spPr>
          <a:xfrm>
            <a:off x="5691450" y="3142175"/>
            <a:ext cx="1790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0" name="Google Shape;710;p6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11" name="Google Shape;711;p69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12" name="Google Shape;712;p69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" name="Google Shape;713;p69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14" name="Google Shape;714;p69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70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</a:t>
            </a:r>
            <a:endParaRPr/>
          </a:p>
        </p:txBody>
      </p:sp>
      <p:sp>
        <p:nvSpPr>
          <p:cNvPr id="720" name="Google Shape;720;p70"/>
          <p:cNvSpPr txBox="1">
            <a:spLocks noGrp="1"/>
          </p:cNvSpPr>
          <p:nvPr>
            <p:ph type="title"/>
          </p:nvPr>
        </p:nvSpPr>
        <p:spPr>
          <a:xfrm>
            <a:off x="2183400" y="2916275"/>
            <a:ext cx="47772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$320,000</a:t>
            </a:r>
            <a:endParaRPr/>
          </a:p>
        </p:txBody>
      </p:sp>
      <p:sp>
        <p:nvSpPr>
          <p:cNvPr id="721" name="Google Shape;721;p70"/>
          <p:cNvSpPr txBox="1">
            <a:spLocks noGrp="1"/>
          </p:cNvSpPr>
          <p:nvPr>
            <p:ph type="body" idx="1"/>
          </p:nvPr>
        </p:nvSpPr>
        <p:spPr>
          <a:xfrm>
            <a:off x="2183400" y="3926475"/>
            <a:ext cx="47772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sp>
        <p:nvSpPr>
          <p:cNvPr id="722" name="Google Shape;722;p70">
            <a:hlinkClick r:id="rId3" action="ppaction://hlinksldjump"/>
          </p:cNvPr>
          <p:cNvSpPr/>
          <p:nvPr/>
        </p:nvSpPr>
        <p:spPr>
          <a:xfrm>
            <a:off x="2159100" y="1984875"/>
            <a:ext cx="2143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23" name="Google Shape;723;p70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34050" y="19805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Total Budget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24" name="Google Shape;724;p70">
            <a:hlinkClick r:id="rId4" action="ppaction://hlinksldjump"/>
          </p:cNvPr>
          <p:cNvSpPr/>
          <p:nvPr/>
        </p:nvSpPr>
        <p:spPr>
          <a:xfrm>
            <a:off x="4841700" y="1987050"/>
            <a:ext cx="2143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25" name="Google Shape;725;p70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116650" y="1982700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Breakdown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26" name="Google Shape;726;p7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27" name="Google Shape;727;p70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28" name="Google Shape;728;p70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" name="Google Shape;729;p70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30" name="Google Shape;730;p70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7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097350" cy="7891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– esp32</a:t>
            </a:r>
            <a:endParaRPr dirty="0"/>
          </a:p>
        </p:txBody>
      </p:sp>
      <p:grpSp>
        <p:nvGrpSpPr>
          <p:cNvPr id="877" name="Google Shape;877;p78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78" name="Google Shape;878;p78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79" name="Google Shape;879;p78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" name="Google Shape;880;p78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81" name="Google Shape;881;p78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Next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9" name="Google Shape;876;p78">
            <a:extLst>
              <a:ext uri="{FF2B5EF4-FFF2-40B4-BE49-F238E27FC236}">
                <a16:creationId xmlns:a16="http://schemas.microsoft.com/office/drawing/2014/main" id="{8DEB778F-FA7D-1C5F-B96D-4DA0456FAF0F}"/>
              </a:ext>
            </a:extLst>
          </p:cNvPr>
          <p:cNvSpPr txBox="1">
            <a:spLocks/>
          </p:cNvSpPr>
          <p:nvPr/>
        </p:nvSpPr>
        <p:spPr>
          <a:xfrm>
            <a:off x="379650" y="3420831"/>
            <a:ext cx="4554300" cy="1375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Built-in </a:t>
            </a:r>
            <a:r>
              <a:rPr lang="en-US" dirty="0" err="1">
                <a:uFill>
                  <a:noFill/>
                </a:uFill>
              </a:rPr>
              <a:t>WiFi</a:t>
            </a:r>
            <a:r>
              <a:rPr lang="en-US" dirty="0">
                <a:uFill>
                  <a:noFill/>
                </a:uFill>
              </a:rPr>
              <a:t> and Bluetooth.</a:t>
            </a: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  <a:hlinkClick r:id="rId5"/>
              </a:rPr>
              <a:t>Greater memory size </a:t>
            </a:r>
            <a:r>
              <a:rPr lang="en-US" dirty="0">
                <a:uFill>
                  <a:noFill/>
                </a:uFill>
              </a:rPr>
              <a:t>compared to Arduino Uno.</a:t>
            </a:r>
            <a:endParaRPr lang="en-US" dirty="0">
              <a:uFill>
                <a:noFill/>
              </a:uFill>
              <a:hlinkClick r:id="rId5"/>
            </a:endParaRP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Increased number of pins.</a:t>
            </a:r>
          </a:p>
        </p:txBody>
      </p:sp>
      <p:sp>
        <p:nvSpPr>
          <p:cNvPr id="10" name="Google Shape;265;p49">
            <a:hlinkClick r:id="rId6" action="ppaction://hlinksldjump"/>
            <a:extLst>
              <a:ext uri="{FF2B5EF4-FFF2-40B4-BE49-F238E27FC236}">
                <a16:creationId xmlns:a16="http://schemas.microsoft.com/office/drawing/2014/main" id="{A048A9C7-EDAC-BE7A-26DB-3C0C74F853D4}"/>
              </a:ext>
            </a:extLst>
          </p:cNvPr>
          <p:cNvSpPr/>
          <p:nvPr/>
        </p:nvSpPr>
        <p:spPr>
          <a:xfrm>
            <a:off x="878832" y="1118344"/>
            <a:ext cx="3378680" cy="214455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1" name="Immagine 10" descr="Immagine che contiene testo, elettronico, circuito&#10;&#10;Descrizione generata automaticamente">
            <a:extLst>
              <a:ext uri="{FF2B5EF4-FFF2-40B4-BE49-F238E27FC236}">
                <a16:creationId xmlns:a16="http://schemas.microsoft.com/office/drawing/2014/main" id="{4ADACAEB-BCF0-CBA4-00C3-E91F249EBB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0699" y="833905"/>
            <a:ext cx="2713427" cy="2713427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7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</a:t>
            </a:r>
            <a:endParaRPr/>
          </a:p>
        </p:txBody>
      </p:sp>
      <p:sp>
        <p:nvSpPr>
          <p:cNvPr id="736" name="Google Shape;736;p71"/>
          <p:cNvSpPr txBox="1">
            <a:spLocks noGrp="1"/>
          </p:cNvSpPr>
          <p:nvPr>
            <p:ph type="title"/>
          </p:nvPr>
        </p:nvSpPr>
        <p:spPr>
          <a:xfrm>
            <a:off x="9046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33%</a:t>
            </a:r>
            <a:endParaRPr/>
          </a:p>
        </p:txBody>
      </p:sp>
      <p:sp>
        <p:nvSpPr>
          <p:cNvPr id="737" name="Google Shape;737;p71"/>
          <p:cNvSpPr txBox="1">
            <a:spLocks noGrp="1"/>
          </p:cNvSpPr>
          <p:nvPr>
            <p:ph type="body" idx="1"/>
          </p:nvPr>
        </p:nvSpPr>
        <p:spPr>
          <a:xfrm>
            <a:off x="9046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738" name="Google Shape;738;p71"/>
          <p:cNvSpPr txBox="1">
            <a:spLocks noGrp="1"/>
          </p:cNvSpPr>
          <p:nvPr>
            <p:ph type="title" idx="3"/>
          </p:nvPr>
        </p:nvSpPr>
        <p:spPr>
          <a:xfrm>
            <a:off x="34609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45%</a:t>
            </a:r>
            <a:endParaRPr/>
          </a:p>
        </p:txBody>
      </p:sp>
      <p:sp>
        <p:nvSpPr>
          <p:cNvPr id="739" name="Google Shape;739;p71"/>
          <p:cNvSpPr txBox="1">
            <a:spLocks noGrp="1"/>
          </p:cNvSpPr>
          <p:nvPr>
            <p:ph type="body" idx="4"/>
          </p:nvPr>
        </p:nvSpPr>
        <p:spPr>
          <a:xfrm>
            <a:off x="34609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740" name="Google Shape;740;p71"/>
          <p:cNvSpPr txBox="1">
            <a:spLocks noGrp="1"/>
          </p:cNvSpPr>
          <p:nvPr>
            <p:ph type="title" idx="5"/>
          </p:nvPr>
        </p:nvSpPr>
        <p:spPr>
          <a:xfrm>
            <a:off x="60172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22%</a:t>
            </a:r>
            <a:endParaRPr/>
          </a:p>
        </p:txBody>
      </p:sp>
      <p:sp>
        <p:nvSpPr>
          <p:cNvPr id="741" name="Google Shape;741;p71"/>
          <p:cNvSpPr txBox="1">
            <a:spLocks noGrp="1"/>
          </p:cNvSpPr>
          <p:nvPr>
            <p:ph type="body" idx="6"/>
          </p:nvPr>
        </p:nvSpPr>
        <p:spPr>
          <a:xfrm>
            <a:off x="60172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742" name="Google Shape;742;p71">
            <a:hlinkClick r:id="rId3" action="ppaction://hlinksldjump"/>
          </p:cNvPr>
          <p:cNvSpPr/>
          <p:nvPr/>
        </p:nvSpPr>
        <p:spPr>
          <a:xfrm>
            <a:off x="2159100" y="1984875"/>
            <a:ext cx="2143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3" name="Google Shape;743;p71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34050" y="1980525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Total Budget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44" name="Google Shape;744;p71">
            <a:hlinkClick r:id="rId4" action="ppaction://hlinksldjump"/>
          </p:cNvPr>
          <p:cNvSpPr/>
          <p:nvPr/>
        </p:nvSpPr>
        <p:spPr>
          <a:xfrm>
            <a:off x="4841700" y="1987050"/>
            <a:ext cx="2143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5" name="Google Shape;745;p71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116650" y="1982700"/>
            <a:ext cx="15933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Breakdown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46" name="Google Shape;746;p71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47" name="Google Shape;747;p71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48" name="Google Shape;748;p71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71">
            <a:hlinkClick r:id="rId6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50" name="Google Shape;750;p71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72">
            <a:hlinkClick r:id="rId3" action="ppaction://hlinksldjump"/>
          </p:cNvPr>
          <p:cNvSpPr/>
          <p:nvPr/>
        </p:nvSpPr>
        <p:spPr>
          <a:xfrm>
            <a:off x="2384700" y="3287575"/>
            <a:ext cx="4374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56" name="Google Shape;756;p72"/>
          <p:cNvSpPr txBox="1">
            <a:spLocks noGrp="1"/>
          </p:cNvSpPr>
          <p:nvPr>
            <p:ph type="ctrTitle"/>
          </p:nvPr>
        </p:nvSpPr>
        <p:spPr>
          <a:xfrm>
            <a:off x="1693800" y="1736650"/>
            <a:ext cx="5756400" cy="12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WOULD YOU SUMMARIZE THE PROJECT IN 6 WORDS?</a:t>
            </a:r>
            <a:endParaRPr/>
          </a:p>
        </p:txBody>
      </p:sp>
      <p:sp>
        <p:nvSpPr>
          <p:cNvPr id="757" name="Google Shape;757;p72">
            <a:hlinkClick r:id="rId3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2927860" y="3287575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if it matches our review</a:t>
            </a:r>
            <a:endParaRPr/>
          </a:p>
        </p:txBody>
      </p:sp>
      <p:grpSp>
        <p:nvGrpSpPr>
          <p:cNvPr id="758" name="Google Shape;758;p72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59" name="Google Shape;759;p72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60" name="Google Shape;760;p72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73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REVIEW</a:t>
            </a:r>
            <a:endParaRPr/>
          </a:p>
        </p:txBody>
      </p:sp>
      <p:sp>
        <p:nvSpPr>
          <p:cNvPr id="766" name="Google Shape;766;p73"/>
          <p:cNvSpPr txBox="1">
            <a:spLocks noGrp="1"/>
          </p:cNvSpPr>
          <p:nvPr>
            <p:ph type="ctrTitle"/>
          </p:nvPr>
        </p:nvSpPr>
        <p:spPr>
          <a:xfrm>
            <a:off x="89377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67" name="Google Shape;767;p73"/>
          <p:cNvSpPr txBox="1">
            <a:spLocks noGrp="1"/>
          </p:cNvSpPr>
          <p:nvPr>
            <p:ph type="subTitle" idx="1"/>
          </p:nvPr>
        </p:nvSpPr>
        <p:spPr>
          <a:xfrm>
            <a:off x="89377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73"/>
          <p:cNvSpPr txBox="1">
            <a:spLocks noGrp="1"/>
          </p:cNvSpPr>
          <p:nvPr>
            <p:ph type="ctrTitle" idx="3"/>
          </p:nvPr>
        </p:nvSpPr>
        <p:spPr>
          <a:xfrm>
            <a:off x="3632099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69" name="Google Shape;769;p73"/>
          <p:cNvSpPr txBox="1">
            <a:spLocks noGrp="1"/>
          </p:cNvSpPr>
          <p:nvPr>
            <p:ph type="subTitle" idx="4"/>
          </p:nvPr>
        </p:nvSpPr>
        <p:spPr>
          <a:xfrm>
            <a:off x="3632100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73"/>
          <p:cNvSpPr txBox="1">
            <a:spLocks noGrp="1"/>
          </p:cNvSpPr>
          <p:nvPr>
            <p:ph type="ctrTitle" idx="5"/>
          </p:nvPr>
        </p:nvSpPr>
        <p:spPr>
          <a:xfrm>
            <a:off x="637042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71" name="Google Shape;771;p73"/>
          <p:cNvSpPr txBox="1">
            <a:spLocks noGrp="1"/>
          </p:cNvSpPr>
          <p:nvPr>
            <p:ph type="subTitle" idx="6"/>
          </p:nvPr>
        </p:nvSpPr>
        <p:spPr>
          <a:xfrm>
            <a:off x="637042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73"/>
          <p:cNvSpPr txBox="1">
            <a:spLocks noGrp="1"/>
          </p:cNvSpPr>
          <p:nvPr>
            <p:ph type="ctrTitle" idx="7"/>
          </p:nvPr>
        </p:nvSpPr>
        <p:spPr>
          <a:xfrm>
            <a:off x="89377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773" name="Google Shape;773;p73"/>
          <p:cNvSpPr txBox="1">
            <a:spLocks noGrp="1"/>
          </p:cNvSpPr>
          <p:nvPr>
            <p:ph type="subTitle" idx="8"/>
          </p:nvPr>
        </p:nvSpPr>
        <p:spPr>
          <a:xfrm>
            <a:off x="89377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774" name="Google Shape;774;p73"/>
          <p:cNvSpPr txBox="1">
            <a:spLocks noGrp="1"/>
          </p:cNvSpPr>
          <p:nvPr>
            <p:ph type="ctrTitle" idx="9"/>
          </p:nvPr>
        </p:nvSpPr>
        <p:spPr>
          <a:xfrm>
            <a:off x="3632099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75" name="Google Shape;775;p73"/>
          <p:cNvSpPr txBox="1">
            <a:spLocks noGrp="1"/>
          </p:cNvSpPr>
          <p:nvPr>
            <p:ph type="subTitle" idx="13"/>
          </p:nvPr>
        </p:nvSpPr>
        <p:spPr>
          <a:xfrm>
            <a:off x="3632100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776" name="Google Shape;776;p73"/>
          <p:cNvSpPr txBox="1">
            <a:spLocks noGrp="1"/>
          </p:cNvSpPr>
          <p:nvPr>
            <p:ph type="ctrTitle" idx="14"/>
          </p:nvPr>
        </p:nvSpPr>
        <p:spPr>
          <a:xfrm>
            <a:off x="637042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777" name="Google Shape;777;p73"/>
          <p:cNvSpPr txBox="1">
            <a:spLocks noGrp="1"/>
          </p:cNvSpPr>
          <p:nvPr>
            <p:ph type="subTitle" idx="15"/>
          </p:nvPr>
        </p:nvSpPr>
        <p:spPr>
          <a:xfrm>
            <a:off x="637042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73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779" name="Google Shape;779;p73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80" name="Google Shape;780;p73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" name="Google Shape;781;p73">
            <a:hlinkClick r:id="rId4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82" name="Google Shape;782;p73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7" name="Google Shape;787;p74"/>
          <p:cNvPicPr preferRelativeResize="0"/>
          <p:nvPr/>
        </p:nvPicPr>
        <p:blipFill rotWithShape="1">
          <a:blip r:embed="rId3">
            <a:alphaModFix/>
          </a:blip>
          <a:srcRect r="7295"/>
          <a:stretch/>
        </p:blipFill>
        <p:spPr>
          <a:xfrm>
            <a:off x="2994750" y="2251625"/>
            <a:ext cx="2747586" cy="1660174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74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SITE</a:t>
            </a:r>
            <a:endParaRPr/>
          </a:p>
        </p:txBody>
      </p:sp>
      <p:sp>
        <p:nvSpPr>
          <p:cNvPr id="789" name="Google Shape;789;p74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790" name="Google Shape;790;p74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PLATFORMS</a:t>
            </a:r>
            <a:endParaRPr/>
          </a:p>
        </p:txBody>
      </p:sp>
      <p:sp>
        <p:nvSpPr>
          <p:cNvPr id="791" name="Google Shape;791;p74">
            <a:hlinkClick r:id="rId4" action="ppaction://hlinksldjump"/>
          </p:cNvPr>
          <p:cNvSpPr/>
          <p:nvPr/>
        </p:nvSpPr>
        <p:spPr>
          <a:xfrm>
            <a:off x="817800" y="2366850"/>
            <a:ext cx="1639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2" name="Google Shape;792;p74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236250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Website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3" name="Google Shape;793;p74">
            <a:hlinkClick r:id="rId5" action="ppaction://hlinksldjump"/>
          </p:cNvPr>
          <p:cNvSpPr/>
          <p:nvPr/>
        </p:nvSpPr>
        <p:spPr>
          <a:xfrm>
            <a:off x="817800" y="3044025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4" name="Google Shape;794;p74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039675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Tablet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5" name="Google Shape;795;p74">
            <a:hlinkClick r:id="rId6" action="ppaction://hlinksldjump"/>
          </p:cNvPr>
          <p:cNvSpPr/>
          <p:nvPr/>
        </p:nvSpPr>
        <p:spPr>
          <a:xfrm>
            <a:off x="817800" y="3721200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6" name="Google Shape;796;p74">
            <a:hlinkClick r:id="rId6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71685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Mobile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797" name="Google Shape;797;p74"/>
          <p:cNvGrpSpPr/>
          <p:nvPr/>
        </p:nvGrpSpPr>
        <p:grpSpPr>
          <a:xfrm>
            <a:off x="2885714" y="2145563"/>
            <a:ext cx="2963728" cy="2260721"/>
            <a:chOff x="238125" y="1973675"/>
            <a:chExt cx="2558775" cy="1951825"/>
          </a:xfrm>
        </p:grpSpPr>
        <p:sp>
          <p:nvSpPr>
            <p:cNvPr id="798" name="Google Shape;798;p74"/>
            <p:cNvSpPr/>
            <p:nvPr/>
          </p:nvSpPr>
          <p:spPr>
            <a:xfrm>
              <a:off x="325550" y="2055000"/>
              <a:ext cx="2386075" cy="1459975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74"/>
            <p:cNvSpPr/>
            <p:nvPr/>
          </p:nvSpPr>
          <p:spPr>
            <a:xfrm>
              <a:off x="1075325" y="3589700"/>
              <a:ext cx="884075" cy="335800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74"/>
            <p:cNvSpPr/>
            <p:nvPr/>
          </p:nvSpPr>
          <p:spPr>
            <a:xfrm>
              <a:off x="238125" y="1973675"/>
              <a:ext cx="2558775" cy="1623600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74"/>
            <p:cNvSpPr/>
            <p:nvPr/>
          </p:nvSpPr>
          <p:spPr>
            <a:xfrm>
              <a:off x="255425" y="1991200"/>
              <a:ext cx="2524175" cy="1588500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74"/>
            <p:cNvSpPr/>
            <p:nvPr/>
          </p:nvSpPr>
          <p:spPr>
            <a:xfrm>
              <a:off x="1091150" y="388807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74"/>
            <p:cNvSpPr/>
            <p:nvPr/>
          </p:nvSpPr>
          <p:spPr>
            <a:xfrm>
              <a:off x="1091125" y="3881600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7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05" name="Google Shape;805;p74">
              <a:hlinkClick r:id="rId7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06" name="Google Shape;806;p74">
              <a:hlinkClick r:id="rId7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75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APP</a:t>
            </a:r>
            <a:endParaRPr/>
          </a:p>
        </p:txBody>
      </p:sp>
      <p:sp>
        <p:nvSpPr>
          <p:cNvPr id="812" name="Google Shape;812;p75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813" name="Google Shape;813;p7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PLATFORMS</a:t>
            </a:r>
            <a:endParaRPr/>
          </a:p>
        </p:txBody>
      </p:sp>
      <p:grpSp>
        <p:nvGrpSpPr>
          <p:cNvPr id="814" name="Google Shape;814;p75"/>
          <p:cNvGrpSpPr/>
          <p:nvPr/>
        </p:nvGrpSpPr>
        <p:grpSpPr>
          <a:xfrm>
            <a:off x="3330668" y="1853217"/>
            <a:ext cx="2073852" cy="2845426"/>
            <a:chOff x="3330668" y="1853217"/>
            <a:chExt cx="2073852" cy="2845426"/>
          </a:xfrm>
        </p:grpSpPr>
        <p:pic>
          <p:nvPicPr>
            <p:cNvPr id="815" name="Google Shape;815;p75"/>
            <p:cNvPicPr preferRelativeResize="0"/>
            <p:nvPr/>
          </p:nvPicPr>
          <p:blipFill rotWithShape="1">
            <a:blip r:embed="rId3">
              <a:alphaModFix/>
            </a:blip>
            <a:srcRect l="16474" r="36415"/>
            <a:stretch/>
          </p:blipFill>
          <p:spPr>
            <a:xfrm>
              <a:off x="3485050" y="2032275"/>
              <a:ext cx="1763100" cy="24984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16" name="Google Shape;816;p75"/>
            <p:cNvGrpSpPr/>
            <p:nvPr/>
          </p:nvGrpSpPr>
          <p:grpSpPr>
            <a:xfrm>
              <a:off x="3330668" y="1853217"/>
              <a:ext cx="2073852" cy="2845426"/>
              <a:chOff x="3779900" y="1733725"/>
              <a:chExt cx="1636950" cy="2245975"/>
            </a:xfrm>
          </p:grpSpPr>
          <p:sp>
            <p:nvSpPr>
              <p:cNvPr id="817" name="Google Shape;817;p75"/>
              <p:cNvSpPr/>
              <p:nvPr/>
            </p:nvSpPr>
            <p:spPr>
              <a:xfrm>
                <a:off x="3779900" y="1733725"/>
                <a:ext cx="1636950" cy="2245975"/>
              </a:xfrm>
              <a:custGeom>
                <a:avLst/>
                <a:gdLst/>
                <a:ahLst/>
                <a:cxnLst/>
                <a:rect l="l" t="t" r="r" b="b"/>
                <a:pathLst>
                  <a:path w="65478" h="89839" extrusionOk="0">
                    <a:moveTo>
                      <a:pt x="62073" y="519"/>
                    </a:moveTo>
                    <a:cubicBezTo>
                      <a:pt x="63667" y="519"/>
                      <a:pt x="64960" y="1813"/>
                      <a:pt x="64960" y="3407"/>
                    </a:cubicBezTo>
                    <a:lnTo>
                      <a:pt x="64960" y="86431"/>
                    </a:lnTo>
                    <a:cubicBezTo>
                      <a:pt x="64960" y="88023"/>
                      <a:pt x="63664" y="89320"/>
                      <a:pt x="62071" y="89320"/>
                    </a:cubicBezTo>
                    <a:lnTo>
                      <a:pt x="3407" y="89320"/>
                    </a:lnTo>
                    <a:cubicBezTo>
                      <a:pt x="1814" y="89320"/>
                      <a:pt x="518" y="88023"/>
                      <a:pt x="518" y="86431"/>
                    </a:cubicBezTo>
                    <a:lnTo>
                      <a:pt x="518" y="3407"/>
                    </a:lnTo>
                    <a:cubicBezTo>
                      <a:pt x="518" y="1815"/>
                      <a:pt x="1814" y="519"/>
                      <a:pt x="3407" y="519"/>
                    </a:cubicBezTo>
                    <a:lnTo>
                      <a:pt x="62071" y="519"/>
                    </a:lnTo>
                    <a:cubicBezTo>
                      <a:pt x="62071" y="519"/>
                      <a:pt x="62072" y="519"/>
                      <a:pt x="62073" y="519"/>
                    </a:cubicBezTo>
                    <a:close/>
                    <a:moveTo>
                      <a:pt x="3407" y="0"/>
                    </a:moveTo>
                    <a:cubicBezTo>
                      <a:pt x="1528" y="0"/>
                      <a:pt x="1" y="1528"/>
                      <a:pt x="1" y="3407"/>
                    </a:cubicBezTo>
                    <a:lnTo>
                      <a:pt x="1" y="86431"/>
                    </a:lnTo>
                    <a:cubicBezTo>
                      <a:pt x="1" y="88309"/>
                      <a:pt x="1528" y="89838"/>
                      <a:pt x="3407" y="89838"/>
                    </a:cubicBezTo>
                    <a:lnTo>
                      <a:pt x="62071" y="89838"/>
                    </a:lnTo>
                    <a:cubicBezTo>
                      <a:pt x="63950" y="89838"/>
                      <a:pt x="65477" y="88309"/>
                      <a:pt x="65477" y="86431"/>
                    </a:cubicBezTo>
                    <a:lnTo>
                      <a:pt x="65477" y="3407"/>
                    </a:lnTo>
                    <a:cubicBezTo>
                      <a:pt x="65477" y="1525"/>
                      <a:pt x="63953" y="0"/>
                      <a:pt x="620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75"/>
              <p:cNvSpPr/>
              <p:nvPr/>
            </p:nvSpPr>
            <p:spPr>
              <a:xfrm>
                <a:off x="4579775" y="1784325"/>
                <a:ext cx="387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546" extrusionOk="0">
                    <a:moveTo>
                      <a:pt x="0" y="803"/>
                    </a:moveTo>
                    <a:lnTo>
                      <a:pt x="0" y="803"/>
                    </a:lnTo>
                    <a:cubicBezTo>
                      <a:pt x="0" y="501"/>
                      <a:pt x="181" y="230"/>
                      <a:pt x="459" y="115"/>
                    </a:cubicBezTo>
                    <a:cubicBezTo>
                      <a:pt x="737" y="0"/>
                      <a:pt x="1057" y="63"/>
                      <a:pt x="1271" y="277"/>
                    </a:cubicBezTo>
                    <a:cubicBezTo>
                      <a:pt x="1483" y="489"/>
                      <a:pt x="1547" y="809"/>
                      <a:pt x="1432" y="1087"/>
                    </a:cubicBezTo>
                    <a:cubicBezTo>
                      <a:pt x="1317" y="1365"/>
                      <a:pt x="1045" y="1546"/>
                      <a:pt x="745" y="1546"/>
                    </a:cubicBezTo>
                    <a:cubicBezTo>
                      <a:pt x="334" y="1546"/>
                      <a:pt x="0" y="1214"/>
                      <a:pt x="0" y="8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75"/>
              <p:cNvSpPr/>
              <p:nvPr/>
            </p:nvSpPr>
            <p:spPr>
              <a:xfrm>
                <a:off x="4571325" y="1779300"/>
                <a:ext cx="5212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07" extrusionOk="0">
                    <a:moveTo>
                      <a:pt x="1079" y="518"/>
                    </a:moveTo>
                    <a:cubicBezTo>
                      <a:pt x="1080" y="518"/>
                      <a:pt x="1081" y="518"/>
                      <a:pt x="1081" y="518"/>
                    </a:cubicBezTo>
                    <a:cubicBezTo>
                      <a:pt x="1350" y="519"/>
                      <a:pt x="1567" y="736"/>
                      <a:pt x="1567" y="1004"/>
                    </a:cubicBezTo>
                    <a:cubicBezTo>
                      <a:pt x="1567" y="1201"/>
                      <a:pt x="1447" y="1378"/>
                      <a:pt x="1267" y="1452"/>
                    </a:cubicBezTo>
                    <a:cubicBezTo>
                      <a:pt x="1206" y="1478"/>
                      <a:pt x="1142" y="1490"/>
                      <a:pt x="1080" y="1490"/>
                    </a:cubicBezTo>
                    <a:cubicBezTo>
                      <a:pt x="954" y="1490"/>
                      <a:pt x="830" y="1440"/>
                      <a:pt x="737" y="1348"/>
                    </a:cubicBezTo>
                    <a:cubicBezTo>
                      <a:pt x="431" y="1042"/>
                      <a:pt x="649" y="518"/>
                      <a:pt x="1079" y="518"/>
                    </a:cubicBezTo>
                    <a:close/>
                    <a:moveTo>
                      <a:pt x="1081" y="0"/>
                    </a:moveTo>
                    <a:cubicBezTo>
                      <a:pt x="820" y="0"/>
                      <a:pt x="564" y="102"/>
                      <a:pt x="373" y="294"/>
                    </a:cubicBezTo>
                    <a:cubicBezTo>
                      <a:pt x="86" y="581"/>
                      <a:pt x="0" y="1013"/>
                      <a:pt x="154" y="1386"/>
                    </a:cubicBezTo>
                    <a:cubicBezTo>
                      <a:pt x="310" y="1762"/>
                      <a:pt x="676" y="2007"/>
                      <a:pt x="1081" y="2007"/>
                    </a:cubicBezTo>
                    <a:cubicBezTo>
                      <a:pt x="1636" y="2005"/>
                      <a:pt x="2084" y="1557"/>
                      <a:pt x="2084" y="1004"/>
                    </a:cubicBezTo>
                    <a:cubicBezTo>
                      <a:pt x="2084" y="597"/>
                      <a:pt x="1841" y="232"/>
                      <a:pt x="1465" y="77"/>
                    </a:cubicBezTo>
                    <a:cubicBezTo>
                      <a:pt x="1341" y="25"/>
                      <a:pt x="1210" y="0"/>
                      <a:pt x="10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75"/>
              <p:cNvSpPr/>
              <p:nvPr/>
            </p:nvSpPr>
            <p:spPr>
              <a:xfrm>
                <a:off x="3902175" y="1869525"/>
                <a:ext cx="1392400" cy="1984525"/>
              </a:xfrm>
              <a:custGeom>
                <a:avLst/>
                <a:gdLst/>
                <a:ahLst/>
                <a:cxnLst/>
                <a:rect l="l" t="t" r="r" b="b"/>
                <a:pathLst>
                  <a:path w="55696" h="79381" extrusionOk="0">
                    <a:moveTo>
                      <a:pt x="55437" y="260"/>
                    </a:moveTo>
                    <a:lnTo>
                      <a:pt x="55437" y="79122"/>
                    </a:lnTo>
                    <a:lnTo>
                      <a:pt x="259" y="79122"/>
                    </a:lnTo>
                    <a:lnTo>
                      <a:pt x="259" y="260"/>
                    </a:lnTo>
                    <a:close/>
                    <a:moveTo>
                      <a:pt x="129" y="0"/>
                    </a:moveTo>
                    <a:cubicBezTo>
                      <a:pt x="59" y="0"/>
                      <a:pt x="1" y="59"/>
                      <a:pt x="1" y="130"/>
                    </a:cubicBezTo>
                    <a:lnTo>
                      <a:pt x="1" y="79252"/>
                    </a:lnTo>
                    <a:cubicBezTo>
                      <a:pt x="1" y="79322"/>
                      <a:pt x="59" y="79380"/>
                      <a:pt x="129" y="79380"/>
                    </a:cubicBezTo>
                    <a:lnTo>
                      <a:pt x="55567" y="79380"/>
                    </a:lnTo>
                    <a:cubicBezTo>
                      <a:pt x="55637" y="79380"/>
                      <a:pt x="55695" y="79324"/>
                      <a:pt x="55695" y="79252"/>
                    </a:cubicBezTo>
                    <a:lnTo>
                      <a:pt x="55695" y="130"/>
                    </a:lnTo>
                    <a:cubicBezTo>
                      <a:pt x="55695" y="59"/>
                      <a:pt x="55637" y="0"/>
                      <a:pt x="555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75"/>
              <p:cNvSpPr/>
              <p:nvPr/>
            </p:nvSpPr>
            <p:spPr>
              <a:xfrm>
                <a:off x="4536425" y="3867300"/>
                <a:ext cx="124775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4991" h="3168" extrusionOk="0">
                    <a:moveTo>
                      <a:pt x="3389" y="519"/>
                    </a:moveTo>
                    <a:cubicBezTo>
                      <a:pt x="3977" y="519"/>
                      <a:pt x="4455" y="996"/>
                      <a:pt x="4455" y="1583"/>
                    </a:cubicBezTo>
                    <a:cubicBezTo>
                      <a:pt x="4455" y="2172"/>
                      <a:pt x="3977" y="2649"/>
                      <a:pt x="3389" y="2649"/>
                    </a:cubicBezTo>
                    <a:lnTo>
                      <a:pt x="1567" y="2649"/>
                    </a:lnTo>
                    <a:cubicBezTo>
                      <a:pt x="978" y="2649"/>
                      <a:pt x="501" y="2172"/>
                      <a:pt x="501" y="1583"/>
                    </a:cubicBezTo>
                    <a:cubicBezTo>
                      <a:pt x="501" y="996"/>
                      <a:pt x="978" y="519"/>
                      <a:pt x="1567" y="519"/>
                    </a:cubicBezTo>
                    <a:close/>
                    <a:moveTo>
                      <a:pt x="3406" y="0"/>
                    </a:moveTo>
                    <a:cubicBezTo>
                      <a:pt x="3400" y="0"/>
                      <a:pt x="3395" y="0"/>
                      <a:pt x="3389" y="0"/>
                    </a:cubicBezTo>
                    <a:lnTo>
                      <a:pt x="1567" y="0"/>
                    </a:lnTo>
                    <a:cubicBezTo>
                      <a:pt x="700" y="11"/>
                      <a:pt x="0" y="716"/>
                      <a:pt x="0" y="1585"/>
                    </a:cubicBezTo>
                    <a:cubicBezTo>
                      <a:pt x="0" y="2452"/>
                      <a:pt x="700" y="3159"/>
                      <a:pt x="1567" y="3168"/>
                    </a:cubicBezTo>
                    <a:lnTo>
                      <a:pt x="3389" y="3168"/>
                    </a:lnTo>
                    <a:cubicBezTo>
                      <a:pt x="3396" y="3168"/>
                      <a:pt x="3402" y="3168"/>
                      <a:pt x="3408" y="3168"/>
                    </a:cubicBezTo>
                    <a:cubicBezTo>
                      <a:pt x="4280" y="3168"/>
                      <a:pt x="4990" y="2459"/>
                      <a:pt x="4990" y="1585"/>
                    </a:cubicBezTo>
                    <a:cubicBezTo>
                      <a:pt x="4990" y="708"/>
                      <a:pt x="4279" y="0"/>
                      <a:pt x="34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2" name="Google Shape;822;p75">
            <a:hlinkClick r:id="rId4" action="ppaction://hlinksldjump"/>
          </p:cNvPr>
          <p:cNvSpPr/>
          <p:nvPr/>
        </p:nvSpPr>
        <p:spPr>
          <a:xfrm>
            <a:off x="817800" y="2366850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3" name="Google Shape;823;p75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236250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Website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4" name="Google Shape;824;p75">
            <a:hlinkClick r:id="rId5" action="ppaction://hlinksldjump"/>
          </p:cNvPr>
          <p:cNvSpPr/>
          <p:nvPr/>
        </p:nvSpPr>
        <p:spPr>
          <a:xfrm>
            <a:off x="817800" y="3044025"/>
            <a:ext cx="1639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5" name="Google Shape;825;p75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039675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Tablet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6" name="Google Shape;826;p75">
            <a:hlinkClick r:id="rId6" action="ppaction://hlinksldjump"/>
          </p:cNvPr>
          <p:cNvSpPr/>
          <p:nvPr/>
        </p:nvSpPr>
        <p:spPr>
          <a:xfrm>
            <a:off x="817800" y="3721200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27" name="Google Shape;827;p75">
            <a:hlinkClick r:id="rId6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71685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Mobile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828" name="Google Shape;828;p75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29" name="Google Shape;829;p75">
              <a:hlinkClick r:id="rId7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30" name="Google Shape;830;p75">
              <a:hlinkClick r:id="rId7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76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</a:t>
            </a:r>
            <a:endParaRPr/>
          </a:p>
        </p:txBody>
      </p:sp>
      <p:sp>
        <p:nvSpPr>
          <p:cNvPr id="836" name="Google Shape;836;p76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837" name="Google Shape;837;p7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PLATFORMS</a:t>
            </a:r>
            <a:endParaRPr/>
          </a:p>
        </p:txBody>
      </p:sp>
      <p:grpSp>
        <p:nvGrpSpPr>
          <p:cNvPr id="838" name="Google Shape;838;p76"/>
          <p:cNvGrpSpPr/>
          <p:nvPr/>
        </p:nvGrpSpPr>
        <p:grpSpPr>
          <a:xfrm>
            <a:off x="3690038" y="1932476"/>
            <a:ext cx="1355096" cy="2686906"/>
            <a:chOff x="3690038" y="1932476"/>
            <a:chExt cx="1355096" cy="2686906"/>
          </a:xfrm>
        </p:grpSpPr>
        <p:pic>
          <p:nvPicPr>
            <p:cNvPr id="839" name="Google Shape;839;p76"/>
            <p:cNvPicPr preferRelativeResize="0"/>
            <p:nvPr/>
          </p:nvPicPr>
          <p:blipFill rotWithShape="1">
            <a:blip r:embed="rId3">
              <a:alphaModFix/>
            </a:blip>
            <a:srcRect l="23362" t="5019" r="43305" b="5350"/>
            <a:stretch/>
          </p:blipFill>
          <p:spPr>
            <a:xfrm>
              <a:off x="3742900" y="2157675"/>
              <a:ext cx="1247400" cy="2239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0" name="Google Shape;840;p76"/>
            <p:cNvSpPr/>
            <p:nvPr/>
          </p:nvSpPr>
          <p:spPr>
            <a:xfrm>
              <a:off x="3690038" y="1932476"/>
              <a:ext cx="1355096" cy="2686906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" name="Google Shape;841;p76">
            <a:hlinkClick r:id="rId4" action="ppaction://hlinksldjump"/>
          </p:cNvPr>
          <p:cNvSpPr/>
          <p:nvPr/>
        </p:nvSpPr>
        <p:spPr>
          <a:xfrm>
            <a:off x="817800" y="2366850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2" name="Google Shape;842;p76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236250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Website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3" name="Google Shape;843;p76">
            <a:hlinkClick r:id="rId5" action="ppaction://hlinksldjump"/>
          </p:cNvPr>
          <p:cNvSpPr/>
          <p:nvPr/>
        </p:nvSpPr>
        <p:spPr>
          <a:xfrm>
            <a:off x="817800" y="3044025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4" name="Google Shape;844;p76">
            <a:hlinkClick r:id="rId5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039675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Tablet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5" name="Google Shape;845;p76">
            <a:hlinkClick r:id="rId6" action="ppaction://hlinksldjump"/>
          </p:cNvPr>
          <p:cNvSpPr/>
          <p:nvPr/>
        </p:nvSpPr>
        <p:spPr>
          <a:xfrm>
            <a:off x="817800" y="3721200"/>
            <a:ext cx="1639200" cy="463800"/>
          </a:xfrm>
          <a:prstGeom prst="rect">
            <a:avLst/>
          </a:prstGeom>
          <a:solidFill>
            <a:srgbClr val="FFFFFF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846" name="Google Shape;846;p76">
            <a:hlinkClick r:id="rId6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71685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Mobile App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847" name="Google Shape;847;p76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48" name="Google Shape;848;p76">
              <a:hlinkClick r:id="rId7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49" name="Google Shape;849;p76">
              <a:hlinkClick r:id="rId7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77"/>
          <p:cNvSpPr txBox="1">
            <a:spLocks noGrp="1"/>
          </p:cNvSpPr>
          <p:nvPr>
            <p:ph type="ctrTitle"/>
          </p:nvPr>
        </p:nvSpPr>
        <p:spPr>
          <a:xfrm>
            <a:off x="718200" y="646725"/>
            <a:ext cx="35727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55" name="Google Shape;855;p77"/>
          <p:cNvSpPr txBox="1">
            <a:spLocks noGrp="1"/>
          </p:cNvSpPr>
          <p:nvPr>
            <p:ph type="subTitle" idx="1"/>
          </p:nvPr>
        </p:nvSpPr>
        <p:spPr>
          <a:xfrm>
            <a:off x="718200" y="1340825"/>
            <a:ext cx="32934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77"/>
          <p:cNvSpPr txBox="1"/>
          <p:nvPr/>
        </p:nvSpPr>
        <p:spPr>
          <a:xfrm>
            <a:off x="718200" y="4114950"/>
            <a:ext cx="3853800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rPr>
              <a:t>Please keep this slide for attribution.</a:t>
            </a:r>
            <a:endParaRPr sz="1000">
              <a:solidFill>
                <a:schemeClr val="lt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857" name="Google Shape;857;p77"/>
          <p:cNvSpPr/>
          <p:nvPr/>
        </p:nvSpPr>
        <p:spPr>
          <a:xfrm>
            <a:off x="804377" y="2537925"/>
            <a:ext cx="266070" cy="266337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8" name="Google Shape;858;p77"/>
          <p:cNvGrpSpPr/>
          <p:nvPr/>
        </p:nvGrpSpPr>
        <p:grpSpPr>
          <a:xfrm>
            <a:off x="1150359" y="2538025"/>
            <a:ext cx="266359" cy="266065"/>
            <a:chOff x="3303268" y="3817349"/>
            <a:chExt cx="346056" cy="345674"/>
          </a:xfrm>
        </p:grpSpPr>
        <p:sp>
          <p:nvSpPr>
            <p:cNvPr id="859" name="Google Shape;859;p77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7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7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7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77"/>
          <p:cNvGrpSpPr/>
          <p:nvPr/>
        </p:nvGrpSpPr>
        <p:grpSpPr>
          <a:xfrm>
            <a:off x="1496024" y="2538025"/>
            <a:ext cx="266359" cy="266065"/>
            <a:chOff x="3752358" y="3817349"/>
            <a:chExt cx="346056" cy="345674"/>
          </a:xfrm>
        </p:grpSpPr>
        <p:sp>
          <p:nvSpPr>
            <p:cNvPr id="864" name="Google Shape;864;p77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7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7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7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" name="Google Shape;868;p77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69" name="Google Shape;869;p77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70" name="Google Shape;870;p77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7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887" name="Google Shape;887;p79"/>
          <p:cNvSpPr txBox="1">
            <a:spLocks noGrp="1"/>
          </p:cNvSpPr>
          <p:nvPr>
            <p:ph type="body" idx="1"/>
          </p:nvPr>
        </p:nvSpPr>
        <p:spPr>
          <a:xfrm>
            <a:off x="817800" y="1532750"/>
            <a:ext cx="4008300" cy="27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Did you like the resources on this template? Get them for free  at our other websites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VECTORS: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Technology background concept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PHOTOS: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Midsection view of a male technician assembling computer on wooden desk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Person showing an optical fiber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888" name="Google Shape;888;p7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89" name="Google Shape;889;p79">
              <a:hlinkClick r:id="rId6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90" name="Google Shape;890;p79">
              <a:hlinkClick r:id="rId6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1" name="Google Shape;891;p79">
            <a:hlinkClick r:id="rId7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92" name="Google Shape;892;p79">
            <a:hlinkClick r:id="rId7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80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80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Google Shape;899;p80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81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81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81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- SENSORS</a:t>
            </a:r>
            <a:endParaRPr dirty="0"/>
          </a:p>
        </p:txBody>
      </p:sp>
      <p:sp>
        <p:nvSpPr>
          <p:cNvPr id="277" name="Google Shape;277;p50"/>
          <p:cNvSpPr txBox="1">
            <a:spLocks noGrp="1"/>
          </p:cNvSpPr>
          <p:nvPr>
            <p:ph type="ctrTitle"/>
          </p:nvPr>
        </p:nvSpPr>
        <p:spPr>
          <a:xfrm>
            <a:off x="2282455" y="1548190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Soil moisture</a:t>
            </a:r>
            <a:endParaRPr dirty="0"/>
          </a:p>
        </p:txBody>
      </p:sp>
      <p:sp>
        <p:nvSpPr>
          <p:cNvPr id="281" name="Google Shape;281;p50">
            <a:hlinkClick r:id="rId3" action="ppaction://hlinksldjump"/>
          </p:cNvPr>
          <p:cNvSpPr/>
          <p:nvPr/>
        </p:nvSpPr>
        <p:spPr>
          <a:xfrm>
            <a:off x="756018" y="1513026"/>
            <a:ext cx="1267609" cy="126761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85" name="Google Shape;285;p5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86" name="Google Shape;286;p50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87" name="Google Shape;287;p50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50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50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22" name="Google Shape;281;p50">
            <a:hlinkClick r:id="rId3" action="ppaction://hlinksldjump"/>
            <a:extLst>
              <a:ext uri="{FF2B5EF4-FFF2-40B4-BE49-F238E27FC236}">
                <a16:creationId xmlns:a16="http://schemas.microsoft.com/office/drawing/2014/main" id="{F5FF04C6-115C-B420-571F-78032F899B47}"/>
              </a:ext>
            </a:extLst>
          </p:cNvPr>
          <p:cNvSpPr/>
          <p:nvPr/>
        </p:nvSpPr>
        <p:spPr>
          <a:xfrm>
            <a:off x="791181" y="3276907"/>
            <a:ext cx="1267609" cy="1267611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" name="Google Shape;277;p50">
            <a:extLst>
              <a:ext uri="{FF2B5EF4-FFF2-40B4-BE49-F238E27FC236}">
                <a16:creationId xmlns:a16="http://schemas.microsoft.com/office/drawing/2014/main" id="{0D1475A6-3CBE-9404-000D-5543E4965E4D}"/>
              </a:ext>
            </a:extLst>
          </p:cNvPr>
          <p:cNvSpPr txBox="1">
            <a:spLocks/>
          </p:cNvSpPr>
          <p:nvPr/>
        </p:nvSpPr>
        <p:spPr>
          <a:xfrm>
            <a:off x="2168018" y="3276907"/>
            <a:ext cx="22335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Water </a:t>
            </a:r>
            <a:r>
              <a:rPr lang="it-IT" dirty="0" err="1"/>
              <a:t>level</a:t>
            </a:r>
            <a:endParaRPr lang="it-IT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1BC4A255-83C2-6217-6548-DCACEA8FF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181" y="1548190"/>
            <a:ext cx="1197281" cy="1197281"/>
          </a:xfrm>
          <a:prstGeom prst="rect">
            <a:avLst/>
          </a:prstGeom>
        </p:spPr>
      </p:pic>
      <p:pic>
        <p:nvPicPr>
          <p:cNvPr id="17" name="Immagine 16" descr="Immagine che contiene freccia&#10;&#10;Descrizione generata automaticamente">
            <a:extLst>
              <a:ext uri="{FF2B5EF4-FFF2-40B4-BE49-F238E27FC236}">
                <a16:creationId xmlns:a16="http://schemas.microsoft.com/office/drawing/2014/main" id="{ECCE52E6-48E8-3275-9476-339553FEF1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016" y="3276908"/>
            <a:ext cx="1267610" cy="1267610"/>
          </a:xfrm>
          <a:prstGeom prst="rect">
            <a:avLst/>
          </a:prstGeom>
        </p:spPr>
      </p:pic>
      <p:sp>
        <p:nvSpPr>
          <p:cNvPr id="14" name="Google Shape;876;p78">
            <a:extLst>
              <a:ext uri="{FF2B5EF4-FFF2-40B4-BE49-F238E27FC236}">
                <a16:creationId xmlns:a16="http://schemas.microsoft.com/office/drawing/2014/main" id="{C548C777-36C3-C764-EEDD-D665ACB2FFCF}"/>
              </a:ext>
            </a:extLst>
          </p:cNvPr>
          <p:cNvSpPr txBox="1">
            <a:spLocks/>
          </p:cNvSpPr>
          <p:nvPr/>
        </p:nvSpPr>
        <p:spPr>
          <a:xfrm>
            <a:off x="2294850" y="1841761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Measures how wet the soil is.</a:t>
            </a:r>
            <a:endParaRPr lang="en-US" dirty="0">
              <a:uFill>
                <a:noFill/>
              </a:uFill>
              <a:hlinkClick r:id="rId8"/>
            </a:endParaRP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Used to determine when to activate the pump.</a:t>
            </a:r>
          </a:p>
        </p:txBody>
      </p:sp>
      <p:sp>
        <p:nvSpPr>
          <p:cNvPr id="16" name="Google Shape;876;p78">
            <a:extLst>
              <a:ext uri="{FF2B5EF4-FFF2-40B4-BE49-F238E27FC236}">
                <a16:creationId xmlns:a16="http://schemas.microsoft.com/office/drawing/2014/main" id="{F5C2A5B5-BF12-AB32-4D57-13D023DCAE67}"/>
              </a:ext>
            </a:extLst>
          </p:cNvPr>
          <p:cNvSpPr txBox="1">
            <a:spLocks/>
          </p:cNvSpPr>
          <p:nvPr/>
        </p:nvSpPr>
        <p:spPr>
          <a:xfrm>
            <a:off x="2294850" y="3595309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Measures how much water remains.</a:t>
            </a:r>
            <a:endParaRPr lang="en-US" dirty="0">
              <a:uFill>
                <a:noFill/>
              </a:uFill>
              <a:hlinkClick r:id="rId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82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82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82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Bungee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https://fonts.google.com/specimen/Bungee?query=bung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Advent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https://fonts.google.com/specimen/Advent+Pro?query=adven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4" name="Google Shape;914;p82"/>
          <p:cNvGrpSpPr/>
          <p:nvPr/>
        </p:nvGrpSpPr>
        <p:grpSpPr>
          <a:xfrm>
            <a:off x="3645388" y="3498875"/>
            <a:ext cx="1853225" cy="754200"/>
            <a:chOff x="2052655" y="3498875"/>
            <a:chExt cx="1853225" cy="754200"/>
          </a:xfrm>
        </p:grpSpPr>
        <p:sp>
          <p:nvSpPr>
            <p:cNvPr id="915" name="Google Shape;915;p82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82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5B0F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82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5B0F00"/>
                  </a:solidFill>
                </a:rPr>
                <a:t>#ffffff</a:t>
              </a:r>
              <a:endParaRPr sz="1000">
                <a:solidFill>
                  <a:srgbClr val="5B0F00"/>
                </a:solidFill>
              </a:endParaRPr>
            </a:p>
          </p:txBody>
        </p:sp>
        <p:sp>
          <p:nvSpPr>
            <p:cNvPr id="918" name="Google Shape;918;p82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#5b0f00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8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4" name="Google Shape;924;p83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5" name="Google Shape;925;p83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926" name="Google Shape;926;p8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8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" name="Google Shape;928;p83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929" name="Google Shape;929;p8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8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8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8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" name="Google Shape;933;p83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934" name="Google Shape;934;p8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83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937" name="Google Shape;937;p8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83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941" name="Google Shape;941;p8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3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83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944" name="Google Shape;944;p8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83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949" name="Google Shape;949;p8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83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954" name="Google Shape;954;p8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83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960" name="Google Shape;960;p8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83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965" name="Google Shape;965;p8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83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969" name="Google Shape;969;p8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83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976" name="Google Shape;976;p8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83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984" name="Google Shape;984;p83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3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3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3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83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989" name="Google Shape;989;p83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3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3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83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993" name="Google Shape;993;p83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3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3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" name="Google Shape;996;p83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997" name="Google Shape;997;p83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3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83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0" name="Google Shape;1000;p83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001" name="Google Shape;1001;p83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3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3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3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83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006" name="Google Shape;1006;p83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3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83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009" name="Google Shape;1009;p83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3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" name="Google Shape;1011;p83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" name="Google Shape;1012;p83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013" name="Google Shape;1013;p83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3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" name="Google Shape;1015;p83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016" name="Google Shape;1016;p83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3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" name="Google Shape;1018;p83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019" name="Google Shape;1019;p83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3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83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022" name="Google Shape;1022;p83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3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3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3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3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3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3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3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83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031" name="Google Shape;1031;p83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3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3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3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3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3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3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3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3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3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3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3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3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3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3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3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3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3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3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3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3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83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053" name="Google Shape;1053;p83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3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3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3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83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058" name="Google Shape;1058;p83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3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3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3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3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3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3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3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3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3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83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071" name="Google Shape;1071;p83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3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" name="Google Shape;1073;p83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074" name="Google Shape;1074;p83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3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3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7" name="Google Shape;1077;p83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83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83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83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" name="Google Shape;1081;p83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082" name="Google Shape;1082;p8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83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085" name="Google Shape;1085;p8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83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088" name="Google Shape;1088;p8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83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091" name="Google Shape;1091;p8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83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094" name="Google Shape;1094;p8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83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097" name="Google Shape;1097;p8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83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100" name="Google Shape;1100;p8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" name="Google Shape;1102;p83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103" name="Google Shape;1103;p8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83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107" name="Google Shape;1107;p8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" name="Google Shape;1110;p83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111" name="Google Shape;1111;p8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" name="Google Shape;1114;p83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115" name="Google Shape;1115;p8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8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83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119" name="Google Shape;1119;p8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8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" name="Google Shape;1121;p83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83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83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83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83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83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7" name="Google Shape;1127;p83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128" name="Google Shape;1128;p8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83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131" name="Google Shape;1131;p8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83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134" name="Google Shape;1134;p8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6" name="Google Shape;1136;p83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83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83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9" name="Google Shape;1139;p83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140" name="Google Shape;1140;p8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83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150" name="Google Shape;1150;p8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" name="Google Shape;1152;p83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153" name="Google Shape;1153;p8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73;p83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174" name="Google Shape;1174;p8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" name="Google Shape;1252;p83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83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83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83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0" name="Google Shape;1260;p84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261" name="Google Shape;1261;p84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4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4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4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4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4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84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268" name="Google Shape;1268;p84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4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4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4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4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4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4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4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4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4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4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4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4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4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4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4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4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4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4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4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4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4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4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4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4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4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4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4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4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4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4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4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4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4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4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4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4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4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4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4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4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4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4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4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4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4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4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4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4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4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4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4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4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4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4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4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4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4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4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4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4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4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4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4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4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4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4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4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4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4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4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4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4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4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4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4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4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4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4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4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4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4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4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4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4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4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4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4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4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4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4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4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4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4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4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4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4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4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4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4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4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4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4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4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4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4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4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4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4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4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4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4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4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4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4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4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4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4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4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4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4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4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4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4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4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4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4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4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4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4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4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4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4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4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4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4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4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4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4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4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4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4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4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4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4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4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4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4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4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4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4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4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4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4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4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4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4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4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4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4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4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4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4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4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4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4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4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4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4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4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4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4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4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4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4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4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4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4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4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4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4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84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84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4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4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4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4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4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4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4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4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4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4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4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4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4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4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4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4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4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4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4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4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4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4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4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4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4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4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4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4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4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4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4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4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4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4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4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4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4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4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4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4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4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4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4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4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4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4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4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4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4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4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4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4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4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4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4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4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4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4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4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4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4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4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4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4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4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4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4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4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4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4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4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4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4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4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4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4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4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4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4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4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4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4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4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4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4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4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4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4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4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4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4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4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4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4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4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4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4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4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4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4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4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4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4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4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4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4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4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4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4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4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4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4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4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4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4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4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4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4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4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4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4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4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4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4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4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4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4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4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4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4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4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4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4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4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4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4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4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4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4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4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4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4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4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4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4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4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4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4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4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4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4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4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4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4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4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4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4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4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4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4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4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4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4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4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4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4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4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4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4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4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4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4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4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4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4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4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4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4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4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4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4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4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4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4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4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4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4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4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4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4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4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4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4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4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4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4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4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4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4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4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4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4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4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4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4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4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4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4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4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4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4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4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4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4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4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4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4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4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4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4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4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4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4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4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4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4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4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4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4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4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4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4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4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4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4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4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4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4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4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4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4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4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4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4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4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4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4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4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4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4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4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4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4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4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4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4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4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4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4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4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4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4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4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4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4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4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4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4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4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4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4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4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4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4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4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4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4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4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4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4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4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4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4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4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4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4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4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4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4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4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4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4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4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4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4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4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4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4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4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4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4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4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4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4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4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4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4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4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4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4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4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4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4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4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4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4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4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4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4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4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4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4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4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4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4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4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4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4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84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84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4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4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4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4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4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4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4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4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4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4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4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4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4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4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4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4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4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4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4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4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4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4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4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4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4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4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84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84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4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4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4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4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4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4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4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4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4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4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4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4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4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4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4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4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4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4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4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4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4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4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4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4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4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4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84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84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4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4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4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4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4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4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4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4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4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4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4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4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4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4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4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4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4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4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4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4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4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4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4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4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4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4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84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84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84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84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84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84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84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84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84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84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84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84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84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84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84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84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84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84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84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84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84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84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84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84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84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84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84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84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84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84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84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84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84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84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84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84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84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84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84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84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84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84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84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84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84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84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84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84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84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84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84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84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84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84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84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84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84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84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84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84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84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84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84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84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84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84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84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84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84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84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84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84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84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84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84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84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84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84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84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84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84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84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84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84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84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84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84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84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84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84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84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84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84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84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84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84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84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84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84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84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84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84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84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84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84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84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84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84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84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84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84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84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84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84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84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84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84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84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84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84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84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84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84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84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84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84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84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84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84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84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84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84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84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84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84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84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84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84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84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84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84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84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84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84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84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84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84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84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84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84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84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84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84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84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84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84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84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84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84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84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84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84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84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84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84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84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84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84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84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84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84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84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84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84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84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84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84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84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84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84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84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84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84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84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84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84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84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84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84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84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84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84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84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84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84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84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84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84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84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84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84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84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84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84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84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84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84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84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84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84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84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84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84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84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84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84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84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84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84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84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84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84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84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84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84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84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84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84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84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84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84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84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84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84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84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84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84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84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84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84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84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84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84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84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84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84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84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84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84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84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84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84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84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84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84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84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84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84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84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84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84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84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84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84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84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84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84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84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84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84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84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84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84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84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84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84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84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84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84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84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84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84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84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84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84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84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84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84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84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84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84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84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84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84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84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84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84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84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84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84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84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84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84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84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84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84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84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84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84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84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84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84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84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84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84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84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84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84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84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84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84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84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84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84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84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84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84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84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84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84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84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84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84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84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84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84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84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84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84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84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84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84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84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84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84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84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84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84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84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84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84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84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84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84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84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84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84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84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84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84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84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84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84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84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84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84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84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84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84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84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84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84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84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84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84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84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84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84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84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84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84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84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84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84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84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84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84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84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84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84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84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84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84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84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84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84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84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84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84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84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84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84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84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84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84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84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84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84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84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84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84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84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84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84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84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84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84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84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84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84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84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84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84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84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84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84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84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84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84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84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84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84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84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84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84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84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84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84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84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84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84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84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84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84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84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84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84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84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84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84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84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84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84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84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84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84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84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84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84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84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84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84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84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84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84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84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84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84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84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84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84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84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84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84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84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84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84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84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84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84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84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84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84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84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84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84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84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84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84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84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84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84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84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84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84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84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84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84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84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84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84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84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84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4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4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4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4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4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4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4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4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4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4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4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4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4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4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4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4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4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4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4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4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84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84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4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4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4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4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4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4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4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4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4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4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4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4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4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4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4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4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4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4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4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4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4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4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4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4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4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4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4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4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4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4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4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4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4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4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4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4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4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4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4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4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4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4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4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4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4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4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4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4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4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4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4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4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4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4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4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4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4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4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4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4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4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4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4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4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4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4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4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4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4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4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4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4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4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4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4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4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4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4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4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4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4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4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4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4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4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4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4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4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4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4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4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4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4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4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4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4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4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4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4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4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4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4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4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4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4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4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4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4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4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4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4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4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4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4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4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4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4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4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4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4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4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4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4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4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4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4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4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4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4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4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4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4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4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4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4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4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84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84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4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4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4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4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4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4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4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4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4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4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4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4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4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4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4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4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4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4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4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4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4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4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4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4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4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4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4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4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4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4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4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4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4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4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4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4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4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4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4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4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4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4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4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4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4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4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4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4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4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4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4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4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4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4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4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4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4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4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4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4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4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4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4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4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4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4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4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4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4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4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4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4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4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4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4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4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4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4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4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4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4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4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4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4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4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4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4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4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4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4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4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4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4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4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4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4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4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4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4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4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84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84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4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4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4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4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4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4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4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4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4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4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4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4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4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4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4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4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4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4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4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4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4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4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4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4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4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4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4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4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4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4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4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4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4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4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4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4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4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4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4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4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4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4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4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4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4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4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4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4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4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84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84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84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84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84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84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84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84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84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84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84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84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84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84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84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84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84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84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84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84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84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84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84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84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84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84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84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84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84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84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84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84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84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84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84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84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84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84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84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84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84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84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84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84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84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84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84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84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84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84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84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84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84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84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84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84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84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84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84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84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84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84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84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84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84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84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84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84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84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84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84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84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84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84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84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84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84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84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84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84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84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84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84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84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84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84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84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84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84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84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84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84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84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84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84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84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84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84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84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84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84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84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84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84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84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84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84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84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84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84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84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84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84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84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84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84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84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84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84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84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84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84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84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84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84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84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84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84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84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84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84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84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84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84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84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84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84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84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84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84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84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84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84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84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84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84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84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84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84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84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84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84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84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84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84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84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84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84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84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84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84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84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84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0" name="Google Shape;2840;p84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2841" name="Google Shape;2841;p84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84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84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84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84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84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84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84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84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84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84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84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84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84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84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84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84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84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84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84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84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84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84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84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84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84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84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84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84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84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84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84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84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84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84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84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84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84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84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84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84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84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84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84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84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84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84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84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84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84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84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2" name="Google Shape;2892;p84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2893" name="Google Shape;2893;p84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84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5" name="Google Shape;2895;p84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2896" name="Google Shape;2896;p84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84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8" name="Google Shape;2898;p84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2899" name="Google Shape;2899;p84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84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1" name="Google Shape;2901;p84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2902" name="Google Shape;2902;p84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84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4" name="Google Shape;2904;p84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2905" name="Google Shape;2905;p84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84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7" name="Google Shape;2907;p84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8" name="Google Shape;2908;p84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2909" name="Google Shape;2909;p84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84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84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2" name="Google Shape;2912;p84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2913" name="Google Shape;2913;p84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8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8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6" name="Google Shape;2916;p84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7" name="Google Shape;2917;p84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2918" name="Google Shape;2918;p84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84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0" name="Google Shape;2920;p84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84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2" name="Google Shape;2922;p84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2923" name="Google Shape;2923;p84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84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84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84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84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84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84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84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84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84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3" name="Google Shape;2933;p84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2934" name="Google Shape;2934;p84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2935" name="Google Shape;2935;p84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84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84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84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84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84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84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84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84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84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5" name="Google Shape;2945;p84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6" name="Google Shape;2946;p84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2947" name="Google Shape;2947;p84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2948" name="Google Shape;2948;p84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2949" name="Google Shape;2949;p84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0" name="Google Shape;2950;p84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1" name="Google Shape;2951;p84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2" name="Google Shape;2952;p84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3" name="Google Shape;2953;p84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54" name="Google Shape;2954;p84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84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84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84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58" name="Google Shape;2958;p84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9" name="Google Shape;2959;p84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2960" name="Google Shape;2960;p84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2961" name="Google Shape;2961;p84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2962" name="Google Shape;2962;p84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3" name="Google Shape;2963;p84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4" name="Google Shape;2964;p84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5" name="Google Shape;2965;p84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6" name="Google Shape;2966;p84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7" name="Google Shape;2967;p84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8" name="Google Shape;2968;p84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9" name="Google Shape;2969;p84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0" name="Google Shape;2970;p84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71" name="Google Shape;2971;p84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84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84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84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75" name="Google Shape;2975;p84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6" name="Google Shape;2976;p84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2977" name="Google Shape;2977;p84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84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84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84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84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84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84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84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84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84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84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84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84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84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84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84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84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84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84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84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84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84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84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84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84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84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84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84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84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84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84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84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84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84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84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84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84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84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84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84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84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84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84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84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84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84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84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84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84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84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84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84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84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84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84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84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84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84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84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84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84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84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84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84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84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84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84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84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84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84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84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84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84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84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84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84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84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84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84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84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84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84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84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84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84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84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84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84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84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84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84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84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84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84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84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84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84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84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84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84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84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84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84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84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84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84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84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84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84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84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84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84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84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84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84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84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84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84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84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84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84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84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84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84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84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84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84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84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84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84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84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84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84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84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84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84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84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84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84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84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84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84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84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84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84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84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84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84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84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84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84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84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84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84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84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84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84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84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84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84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84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84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84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84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84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84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84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84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84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84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84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84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84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84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84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84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84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84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84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84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84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84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84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84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84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84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84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84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84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84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84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84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84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84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84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84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84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84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84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84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84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84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84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84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84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84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84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84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84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84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84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84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84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84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84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84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84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84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84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84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84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84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84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84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84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84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84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84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84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84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84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84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84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84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84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84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84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84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84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84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84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84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84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84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84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84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84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84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84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84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84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84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84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84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84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84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84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84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84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84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84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84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84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84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84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84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84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84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84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84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84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84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84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84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84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84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84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84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84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84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84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84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84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84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84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84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84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84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84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84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84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84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84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84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84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84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84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84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84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84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84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84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84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84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84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84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84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84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84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84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84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84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84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84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84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84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84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84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84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84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84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84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84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84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84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84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84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84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84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84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84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84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84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84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84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84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84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84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84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84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84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84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84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84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84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84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84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84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84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84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84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84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84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84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84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84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84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84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84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84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84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84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84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84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84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84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84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84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84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84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84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84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84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84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84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84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84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84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84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84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84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84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84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84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84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84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84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84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84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84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84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84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84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84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84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84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84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84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84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84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84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84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84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84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84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84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84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84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84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84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84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84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84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84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84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84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84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84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84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84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84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84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84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84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84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84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84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84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84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84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84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84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84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84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84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84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84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84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84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84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84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84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84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84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84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84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84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84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84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84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84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84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84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84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84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84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84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84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84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84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84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84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84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84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84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84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84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84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84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84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84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84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84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84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84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84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84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84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84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84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84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84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84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84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84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84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84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84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84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84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84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84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84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84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84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84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84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84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84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84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84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84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84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84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8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84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84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84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84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84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84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84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84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84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84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84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84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84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84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84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8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84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84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84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84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84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84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84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84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84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84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84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84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84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84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84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84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84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84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84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84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84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84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84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84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84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84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84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84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84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84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84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84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84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84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84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84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84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84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84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84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84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84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84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84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84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84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84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84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84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84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84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84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84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84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84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84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84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84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84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84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84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84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84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84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84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84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84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84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84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84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84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84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84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84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4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4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4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4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4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4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4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4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4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4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4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4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4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4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4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4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4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4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4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4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4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4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4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4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4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4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4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4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4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4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4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4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4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4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4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4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4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4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4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4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4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4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4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4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4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4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4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4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4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4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4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4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4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4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4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4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4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4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4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4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4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4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4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4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4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4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4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4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4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4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4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4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4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4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4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4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4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4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4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4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4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4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4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4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4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4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4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4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4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4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4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4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4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4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4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4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4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4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4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4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4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4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4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4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4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4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4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4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4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4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4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4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4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4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4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4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4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4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4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4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4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4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4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4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4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4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4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4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4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4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4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4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4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4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4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4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4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4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4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4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4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4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4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4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4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4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4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4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4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4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4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4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4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4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4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4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4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4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4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4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4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4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4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4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4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4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4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4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4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4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4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4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4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4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4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4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4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4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4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4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4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4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4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4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4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4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4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4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4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4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4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4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4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4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4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4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4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4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4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4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4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4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4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4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4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4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4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4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4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4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4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4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4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4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4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4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4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4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4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4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4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4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4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4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4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4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4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4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4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4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4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4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4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4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4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4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4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4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4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4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4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4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4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4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4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4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4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4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4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4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4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4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4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4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4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4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4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4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4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4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4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4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4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4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4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4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4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4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4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4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4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4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4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4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4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4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4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4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4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4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4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4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4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4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4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4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4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4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4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4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4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4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4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4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4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4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4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4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4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4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4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4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4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4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4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4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4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4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4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4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4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4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4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4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4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4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4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4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4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4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4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4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4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4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4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4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4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4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4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4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4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4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4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4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4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4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4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4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4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4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4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4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4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4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84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84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4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4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4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4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4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4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4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4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4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4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4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84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84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4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4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4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4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4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4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4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4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4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4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4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4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4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4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4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4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4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4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4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4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4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4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84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4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4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4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4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4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84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84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84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84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84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84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84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84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84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4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4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4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4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4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84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84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4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84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84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4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84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84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4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4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4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4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4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4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4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4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4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4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4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84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84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4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4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4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4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84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84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84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84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84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84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84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84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84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84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84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84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84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84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84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84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84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84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84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84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84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84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84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84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84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84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84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84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84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84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84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84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84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84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84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84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84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84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84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84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84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84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84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84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84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84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84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84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84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84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84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84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84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84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84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84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84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84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84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84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84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84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84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84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84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84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84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84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84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84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8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84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84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8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84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84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84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84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84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84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84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84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84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84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84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84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84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84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84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84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84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84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84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84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84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84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84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84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84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84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84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84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84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84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84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84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84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84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84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84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84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84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84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84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84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84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84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84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84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84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84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84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84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84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84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84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84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84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84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84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84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84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84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84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84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84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84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84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84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84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84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84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84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84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84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84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84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84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84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84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84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84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84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84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84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84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84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84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84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84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84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84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84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84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84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84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84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84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84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84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84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84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84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84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84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84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84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84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84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84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84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84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84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84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84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84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84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84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84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84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84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84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84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84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84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84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84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84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84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84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84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84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84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84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84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84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84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84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84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84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84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84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84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84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84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84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84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84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84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84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84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84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84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84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84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84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84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84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84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84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84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84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84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84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84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84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84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84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84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84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84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84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84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84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84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84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84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84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84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84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84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84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84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84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84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84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84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84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84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84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84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84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84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84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84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84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84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84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84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84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84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84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84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84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84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84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84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84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84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84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84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84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84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84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84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84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84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84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84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84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84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84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84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84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84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84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84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84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84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84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84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84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84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84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84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84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84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84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84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84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84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84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84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84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84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84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84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84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84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84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84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84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84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84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84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84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84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84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84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84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84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84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84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84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84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84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84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84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84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84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84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84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84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84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84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84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84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84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84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84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84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84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84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84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84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84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84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84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84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84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84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84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84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84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84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84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84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84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84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84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84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84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84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84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84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84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84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84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84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84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84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84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84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84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84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84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84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84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84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84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84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84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84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84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84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84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84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84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84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84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84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84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84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84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84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84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84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84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84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84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84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84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84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84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84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84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84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84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84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84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84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84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84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84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84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84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84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84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84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84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84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84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84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84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84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84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84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84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84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84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84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84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84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84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84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84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84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84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84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84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84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84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84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84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84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84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84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84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84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84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84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84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84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84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84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84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84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84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84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84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84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84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84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84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84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84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84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84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84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84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84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84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84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84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84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84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84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84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84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84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84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84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84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84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84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84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84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84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84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84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84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84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84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84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84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84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84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84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84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84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84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84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84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84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84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84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84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84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84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84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84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84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84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84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84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84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84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84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84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84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84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84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84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84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84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84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84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84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84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84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84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84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84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84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84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84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84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84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84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84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84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84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84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84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84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84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84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84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84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84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84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84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84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84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84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84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84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84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84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84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84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84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84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84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84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84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84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84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84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84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84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84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84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84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84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84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84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84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84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84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84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84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84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84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84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84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84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84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84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84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84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84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84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84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84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84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84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84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84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84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84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84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84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84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84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84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84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84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84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84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84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84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84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84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84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84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84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84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84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84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84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84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84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84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84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84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84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84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84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84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84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84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84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84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84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84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84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84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84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84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84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84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84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84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84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84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84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84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84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84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84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84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84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84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84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84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84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84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84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84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84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84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84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84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84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84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84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84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84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84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84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84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84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84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84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84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84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84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84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84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84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8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84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84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84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84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84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84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84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8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84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84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84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84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84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84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84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84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84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84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84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84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84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84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84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84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84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84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84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84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84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84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84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84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84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84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84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84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84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84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84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84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84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84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84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84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84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84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84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84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84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84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84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84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84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84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84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84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84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84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84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84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84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84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84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84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84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84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84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84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84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84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84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84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84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84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84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84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84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84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84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84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84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84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84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84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84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84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84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84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84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84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84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84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84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84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84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84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84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84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84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84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84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84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84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84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84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84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84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84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84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84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84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84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84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84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84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84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84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84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84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84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84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84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84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84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84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84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84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84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84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84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84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84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84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84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84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84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84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84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84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84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84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84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84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84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84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84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84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84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84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84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84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84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84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84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84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84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84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84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84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84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84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84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84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84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84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84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84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84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84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84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84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84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84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84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84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84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84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84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84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84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84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84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84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84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84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84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84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84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84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84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84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84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84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84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84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84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84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84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84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84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84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84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84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84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84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84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84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84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84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84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84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84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84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84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84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84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84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84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84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84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84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84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84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84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84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84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84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84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84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84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84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84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84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84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84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84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84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84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84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84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84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84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84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84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84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84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84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84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84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84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84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84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84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84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84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84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84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84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84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84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84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84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84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84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84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84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84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84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84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84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84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84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84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84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84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84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84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84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84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84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84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84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84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84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84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84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84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84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84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84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84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84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84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84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84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84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84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84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84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84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84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84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84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84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84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84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84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84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84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84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84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84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84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84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84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84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84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84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84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84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84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84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84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84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84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84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84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84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84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84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84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84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84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84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84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84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84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84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84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84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84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84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84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84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84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84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84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84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84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84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84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84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84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84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84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84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84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84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84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84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84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84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84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84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84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84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84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84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84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84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84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84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84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84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84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84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84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84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84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84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84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84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84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84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84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84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84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84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84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84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84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84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84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84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84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84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84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84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84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84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84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84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84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84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84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84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84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84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84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84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84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84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84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84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84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84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84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84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84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84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84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84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84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84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84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84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84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84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84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84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84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84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84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84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84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84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84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84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84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84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84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84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84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84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84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84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84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84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84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84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84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84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84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84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84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84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84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84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84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84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84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84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84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84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84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84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84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84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84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84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84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84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84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84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84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84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84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84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84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84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84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84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84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84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84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84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84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84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84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84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84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84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84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84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84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84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84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84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84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84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84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84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84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84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84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84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84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84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84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84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84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84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84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84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84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84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84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84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84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84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84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84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84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84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84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84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84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84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84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84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84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84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84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84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84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84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84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84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84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84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84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84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84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84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84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84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84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84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84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84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84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84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84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84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84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84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84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84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84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84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84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84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84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84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84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84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84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84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84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84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84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84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84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84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84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84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84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84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84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84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84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84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84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84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84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84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84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84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84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84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84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84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84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84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84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84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84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84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84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84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84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84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84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84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84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84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84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84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84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84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84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84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84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84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84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84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84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84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84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84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84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84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84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84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84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84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84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84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84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84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84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84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84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84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84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84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84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84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84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84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84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84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84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84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84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84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84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84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84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84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84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84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84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84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84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84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84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84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84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84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84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84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84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84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84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84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84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84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84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84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84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84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84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84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84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84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84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84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84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84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84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84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84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84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84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84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84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84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84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84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84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84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84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84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84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84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84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84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84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84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84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84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84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84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84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84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84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84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84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84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84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84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84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84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84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84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84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84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84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84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84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84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84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84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84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84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84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84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84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84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84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84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84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84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84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84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84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84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84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84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84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84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84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84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84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84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84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84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84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84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84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84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84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84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84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84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84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84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84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84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84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84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84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84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84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84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84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84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84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84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84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84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84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84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84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84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84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84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84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84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84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84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84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84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84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84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84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84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84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84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84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84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84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84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84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84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84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84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84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84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84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84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84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84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84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84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84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84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84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84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84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84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84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84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84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84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84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84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84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84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84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84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84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84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84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84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84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84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84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84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84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84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84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84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84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84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84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84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84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84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84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84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84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84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84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84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84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84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84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84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84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84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84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84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84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84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84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84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84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84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84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84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84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84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84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84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84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84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84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84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84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84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84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84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84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84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84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84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84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84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84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84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84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84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84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84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84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84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84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84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84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84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84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84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84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84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84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84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84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84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84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84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84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84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84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84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84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84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84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84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84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84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84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84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84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84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84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84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84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84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84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84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84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84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84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84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84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84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84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84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84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84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84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84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84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84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84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84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84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84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84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84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84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84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84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84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84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84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84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84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84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84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84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84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84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84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84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84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84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84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84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84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84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84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84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84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84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84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84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84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84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84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84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84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84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84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84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84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84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84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84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84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84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84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84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84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84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84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84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84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84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84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84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84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84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84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84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84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84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84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84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84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84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84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84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84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84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84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84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84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84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84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84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84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84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84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84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84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84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84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84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84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84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84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84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84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84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84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84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84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84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84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84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84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84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84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84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84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84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84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84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84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84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84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84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84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84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84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84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84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84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84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84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84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84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84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84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84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84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84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84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84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84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84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84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84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84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84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84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84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84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84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84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84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84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84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84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84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84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84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84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84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84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84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84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84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84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84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84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84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84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84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84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84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84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84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84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84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84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84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84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84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84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84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84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84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84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84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84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84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84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84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84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84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84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84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84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84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84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84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84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84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84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84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84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84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84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84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84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84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84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84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84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84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84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84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84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84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84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84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84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84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84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84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84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84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84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84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84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84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84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84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84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84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84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84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84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84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84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84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84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84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84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84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84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84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84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84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84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84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84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84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84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84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84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84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84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84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84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84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84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84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84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84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84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84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84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84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84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84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84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84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84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84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84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84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84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84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84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84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84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84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84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84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84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84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84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84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84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84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84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84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84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84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84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84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84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84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84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84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84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84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84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84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84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84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84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84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84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84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84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84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84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84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84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84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84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84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84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84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84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84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84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84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84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84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84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84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84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84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84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84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84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84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84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84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84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84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84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84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84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84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84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84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84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84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84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84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84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84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84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84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84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84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84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84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84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84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84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84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84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84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84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84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84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84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84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84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84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84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84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84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84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84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84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84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84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84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84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84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84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84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84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84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84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84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84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84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84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84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84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84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84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84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84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84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84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84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84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84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84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84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84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84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84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84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84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84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84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84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84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84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84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84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84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84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84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84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84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84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84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84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84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84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84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84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84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84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84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84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84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84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84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84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84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84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84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84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84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84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84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84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84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84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84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84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84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84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84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84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84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84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84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84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84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84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84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84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84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84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84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84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84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84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84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84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84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84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84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84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84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84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84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84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84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84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84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84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84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84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84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84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84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84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84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84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84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84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84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84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84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84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84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84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84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84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84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84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84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84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84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84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84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84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84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84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84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84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84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84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84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84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84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84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84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84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84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84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84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84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84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84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84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84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84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84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84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84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84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84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84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84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84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84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84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84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84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84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84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84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84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84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84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84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84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84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84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84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84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84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84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84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84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84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84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84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84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84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84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84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84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84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84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84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84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84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84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84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84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84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84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84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84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84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84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84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84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84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84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84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84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84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84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84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84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84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84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84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84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84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84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84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84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84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84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84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84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84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84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84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84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84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84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84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84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84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84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84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84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84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84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84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84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84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84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84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84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84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84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84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84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84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84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84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84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84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84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84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84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84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84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84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84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84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84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84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84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84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84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84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84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84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84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84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84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84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84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84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84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84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84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84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84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84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84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84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84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84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84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84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84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84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84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84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84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84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84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84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84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84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84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84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84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84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84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84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84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84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84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84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84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84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84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84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84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84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84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84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84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84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84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84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84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84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84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84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84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84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84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84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84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84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84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84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84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84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84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84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84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84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84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84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84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84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84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84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84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84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84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84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84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84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84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84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84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84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84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84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84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84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84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84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84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84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84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84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84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84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84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84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84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84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84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84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84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84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84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84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84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84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84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84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84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84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84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84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84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84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84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84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84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84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84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84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84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84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84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84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84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84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84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84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84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84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84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84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84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84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84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84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84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84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84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84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84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84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84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84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84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84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84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84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84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84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84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84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84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84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84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84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84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84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84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84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84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84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84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84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84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84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84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84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84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84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84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84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84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84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84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84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84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84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84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84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84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84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84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84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84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84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84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84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84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84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84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84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84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84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84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84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84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84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84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84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84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84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84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84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84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84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84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84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84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84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84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84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84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84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84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84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84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84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84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84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84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84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84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84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84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84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84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84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84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84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84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84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84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84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84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84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84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84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84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84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84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84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84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84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84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84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84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84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84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84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84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84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84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84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84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84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84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84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84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84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84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84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84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84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84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84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84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84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84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84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84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84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84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84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84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84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84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84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84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84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84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84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84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84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84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84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84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84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84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84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84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84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84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84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84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84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84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84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84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84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84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84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84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84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84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84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84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84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84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84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84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84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84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84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84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84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84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84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84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84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84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84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84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84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84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84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84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84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84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84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84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84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84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84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84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84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84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84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84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84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84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84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84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84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84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84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84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84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84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84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84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84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84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84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84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84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84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84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84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84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84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84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84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84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84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84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84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84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84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84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84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84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84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84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84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84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84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84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84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84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84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84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84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84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84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84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84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84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84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84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84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84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84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84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84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84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84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84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84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84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84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84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84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84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84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84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84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84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84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84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84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84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84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84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84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84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84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84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84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84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84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84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84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84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84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84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84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84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84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84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84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84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84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84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84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84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84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84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84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84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84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84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84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84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84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84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84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84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84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84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84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84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84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84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84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84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84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84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84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84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84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84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84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84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84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84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84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84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84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84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84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84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84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84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84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84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84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84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84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84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84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84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84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84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84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84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84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84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84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84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84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84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84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84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84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84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84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84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84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84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84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84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84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84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84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84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84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84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84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84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84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84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84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84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84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84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84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84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84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84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84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84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84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84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84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84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84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84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84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84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84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84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84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84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84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84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84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84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84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84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84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84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84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84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84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84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84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84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84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84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84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84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84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84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84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84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84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84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84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84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84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84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84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84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84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84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84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84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84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84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84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84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84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84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84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84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84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84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84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84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84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84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84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84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84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84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84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84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84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84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84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84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84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84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84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84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84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84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84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84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84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84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84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84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84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84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84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84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84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84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84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84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84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84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84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84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84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84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84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84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84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84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84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84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84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84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84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84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84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84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84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84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84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84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84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84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84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84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84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84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84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84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84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84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84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84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84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84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84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84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84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84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84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84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84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84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84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84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84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84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84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84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84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84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84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84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84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84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84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84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84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84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84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84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84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84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84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84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84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84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84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84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84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84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84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84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84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84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4" name="Google Shape;6944;p84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6945" name="Google Shape;6945;p84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6946" name="Google Shape;6946;p84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47" name="Google Shape;6947;p84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6948" name="Google Shape;6948;p84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9" name="Google Shape;6949;p84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50" name="Google Shape;6950;p84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6951" name="Google Shape;6951;p84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2" name="Google Shape;6952;p84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953" name="Google Shape;6953;p84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6954" name="Google Shape;6954;p84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6955" name="Google Shape;6955;p84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6" name="Google Shape;6956;p84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57" name="Google Shape;6957;p84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6958" name="Google Shape;6958;p84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9" name="Google Shape;6959;p84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60" name="Google Shape;6960;p84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6961" name="Google Shape;6961;p84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2" name="Google Shape;6962;p84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63" name="Google Shape;6963;p84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6964" name="Google Shape;6964;p84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5" name="Google Shape;6965;p84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66" name="Google Shape;6966;p84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6967" name="Google Shape;6967;p84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8" name="Google Shape;6968;p84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969" name="Google Shape;6969;p84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6970" name="Google Shape;6970;p84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6971" name="Google Shape;6971;p84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2" name="Google Shape;6972;p84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3" name="Google Shape;6973;p84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4" name="Google Shape;6974;p84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5" name="Google Shape;6975;p84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6" name="Google Shape;6976;p84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77" name="Google Shape;6977;p84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6978" name="Google Shape;6978;p84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9" name="Google Shape;6979;p84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0" name="Google Shape;6980;p84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6981" name="Google Shape;6981;p84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2" name="Google Shape;6982;p84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3" name="Google Shape;6983;p84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6984" name="Google Shape;6984;p84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5" name="Google Shape;6985;p84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6" name="Google Shape;6986;p84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6987" name="Google Shape;6987;p84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8" name="Google Shape;6988;p84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9" name="Google Shape;6989;p84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6990" name="Google Shape;6990;p84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1" name="Google Shape;6991;p84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92" name="Google Shape;6992;p84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6993" name="Google Shape;6993;p84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4" name="Google Shape;6994;p84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95" name="Google Shape;6995;p84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6996" name="Google Shape;6996;p84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7" name="Google Shape;6997;p84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998" name="Google Shape;6998;p84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6999" name="Google Shape;6999;p84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000" name="Google Shape;7000;p84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1" name="Google Shape;7001;p84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2" name="Google Shape;7002;p84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03" name="Google Shape;7003;p84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004" name="Google Shape;7004;p84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5" name="Google Shape;7005;p84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06" name="Google Shape;7006;p84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007" name="Google Shape;7007;p84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8" name="Google Shape;7008;p84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09" name="Google Shape;7009;p84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010" name="Google Shape;7010;p84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1" name="Google Shape;7011;p84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12" name="Google Shape;7012;p84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013" name="Google Shape;7013;p84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4" name="Google Shape;7014;p84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15" name="Google Shape;7015;p84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016" name="Google Shape;7016;p84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017" name="Google Shape;7017;p84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8" name="Google Shape;7018;p84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9" name="Google Shape;7019;p84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0" name="Google Shape;7020;p84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21" name="Google Shape;7021;p84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022" name="Google Shape;7022;p84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3" name="Google Shape;7023;p84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24" name="Google Shape;7024;p84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025" name="Google Shape;7025;p84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6" name="Google Shape;7026;p84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27" name="Google Shape;7027;p84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028" name="Google Shape;7028;p84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9" name="Google Shape;7029;p84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30" name="Google Shape;7030;p84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031" name="Google Shape;7031;p84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2" name="Google Shape;7032;p84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33" name="Google Shape;7033;p84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034" name="Google Shape;7034;p84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5" name="Google Shape;7035;p84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36" name="Google Shape;7036;p84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037" name="Google Shape;7037;p84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8" name="Google Shape;7038;p84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39" name="Google Shape;7039;p84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040" name="Google Shape;7040;p84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41" name="Google Shape;7041;p84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042" name="Google Shape;7042;p84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3" name="Google Shape;7043;p84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44" name="Google Shape;7044;p84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045" name="Google Shape;7045;p84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6" name="Google Shape;7046;p84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47" name="Google Shape;7047;p84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048" name="Google Shape;7048;p84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049" name="Google Shape;7049;p84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0" name="Google Shape;7050;p84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1" name="Google Shape;7051;p84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2" name="Google Shape;7052;p84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3" name="Google Shape;7053;p84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4" name="Google Shape;7054;p84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55" name="Google Shape;7055;p84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056" name="Google Shape;7056;p84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7" name="Google Shape;7057;p84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58" name="Google Shape;7058;p84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059" name="Google Shape;7059;p84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0" name="Google Shape;7060;p84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1" name="Google Shape;7061;p84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062" name="Google Shape;7062;p84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3" name="Google Shape;7063;p84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4" name="Google Shape;7064;p84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065" name="Google Shape;7065;p84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6" name="Google Shape;7066;p84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7" name="Google Shape;7067;p84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068" name="Google Shape;7068;p84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9" name="Google Shape;7069;p84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70" name="Google Shape;7070;p84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071" name="Google Shape;7071;p84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2" name="Google Shape;7072;p84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73" name="Google Shape;7073;p84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074" name="Google Shape;7074;p84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5" name="Google Shape;7075;p84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76" name="Google Shape;7076;p84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077" name="Google Shape;7077;p84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8" name="Google Shape;7078;p84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79" name="Google Shape;7079;p84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080" name="Google Shape;7080;p84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1" name="Google Shape;7081;p84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82" name="Google Shape;7082;p84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083" name="Google Shape;7083;p84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084" name="Google Shape;7084;p84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5" name="Google Shape;7085;p84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6" name="Google Shape;7086;p84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7" name="Google Shape;7087;p84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8" name="Google Shape;7088;p84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9" name="Google Shape;7089;p84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0" name="Google Shape;7090;p84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1" name="Google Shape;7091;p84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2" name="Google Shape;7092;p84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3" name="Google Shape;7093;p84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4" name="Google Shape;7094;p84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5" name="Google Shape;7095;p84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6" name="Google Shape;7096;p84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7" name="Google Shape;7097;p84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8" name="Google Shape;7098;p84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9" name="Google Shape;7099;p84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0" name="Google Shape;7100;p84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01" name="Google Shape;7101;p84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102" name="Google Shape;7102;p84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3" name="Google Shape;7103;p84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04" name="Google Shape;7104;p84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105" name="Google Shape;7105;p84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6" name="Google Shape;7106;p84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07" name="Google Shape;7107;p84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108" name="Google Shape;7108;p84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9" name="Google Shape;7109;p84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10" name="Google Shape;7110;p84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111" name="Google Shape;7111;p84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2" name="Google Shape;7112;p84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13" name="Google Shape;7113;p84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114" name="Google Shape;7114;p84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5" name="Google Shape;7115;p84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16" name="Google Shape;7116;p84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117" name="Google Shape;7117;p84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8" name="Google Shape;7118;p84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19" name="Google Shape;7119;p84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120" name="Google Shape;7120;p84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1" name="Google Shape;7121;p84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22" name="Google Shape;7122;p84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123" name="Google Shape;7123;p84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4" name="Google Shape;7124;p84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25" name="Google Shape;7125;p84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126" name="Google Shape;7126;p84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7" name="Google Shape;7127;p84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28" name="Google Shape;7128;p84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129" name="Google Shape;7129;p84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0" name="Google Shape;7130;p84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31" name="Google Shape;7131;p84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132" name="Google Shape;7132;p84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3" name="Google Shape;7133;p84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34" name="Google Shape;7134;p84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135" name="Google Shape;7135;p84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6" name="Google Shape;7136;p84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37" name="Google Shape;7137;p84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138" name="Google Shape;7138;p84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9" name="Google Shape;7139;p84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40" name="Google Shape;7140;p84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141" name="Google Shape;7141;p84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142" name="Google Shape;7142;p84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143" name="Google Shape;7143;p84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4" name="Google Shape;7144;p84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145" name="Google Shape;7145;p84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146" name="Google Shape;7146;p84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7" name="Google Shape;7147;p84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148" name="Google Shape;7148;p84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149" name="Google Shape;7149;p84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0" name="Google Shape;7150;p84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1" name="Google Shape;7151;p84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2" name="Google Shape;7152;p84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3" name="Google Shape;7153;p84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4" name="Google Shape;7154;p84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5" name="Google Shape;7155;p84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56" name="Google Shape;7156;p84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157" name="Google Shape;7157;p84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158" name="Google Shape;7158;p84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59" name="Google Shape;7159;p84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0" name="Google Shape;7160;p84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1" name="Google Shape;7161;p84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2" name="Google Shape;7162;p84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3" name="Google Shape;7163;p84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4" name="Google Shape;7164;p84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5" name="Google Shape;7165;p84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6" name="Google Shape;7166;p84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7" name="Google Shape;7167;p84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8" name="Google Shape;7168;p84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69" name="Google Shape;7169;p84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70" name="Google Shape;7170;p84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171" name="Google Shape;7171;p84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172" name="Google Shape;7172;p84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173" name="Google Shape;7173;p84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4" name="Google Shape;7174;p84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5" name="Google Shape;7175;p84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6" name="Google Shape;7176;p84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7" name="Google Shape;7177;p84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8" name="Google Shape;7178;p84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79" name="Google Shape;7179;p84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0" name="Google Shape;7180;p84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1" name="Google Shape;7181;p84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2" name="Google Shape;7182;p84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3" name="Google Shape;7183;p84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4" name="Google Shape;7184;p84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5" name="Google Shape;7185;p84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6" name="Google Shape;7186;p84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7" name="Google Shape;7187;p84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8" name="Google Shape;7188;p84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89" name="Google Shape;7189;p84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0" name="Google Shape;7190;p84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1" name="Google Shape;7191;p84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2" name="Google Shape;7192;p84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3" name="Google Shape;7193;p84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4" name="Google Shape;7194;p84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5" name="Google Shape;7195;p84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196" name="Google Shape;7196;p84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197" name="Google Shape;7197;p84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198" name="Google Shape;7198;p84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199" name="Google Shape;7199;p84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200" name="Google Shape;7200;p84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1" name="Google Shape;7201;p84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2" name="Google Shape;7202;p84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3" name="Google Shape;7203;p84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4" name="Google Shape;7204;p84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5" name="Google Shape;7205;p84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06" name="Google Shape;7206;p84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207" name="Google Shape;7207;p84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208" name="Google Shape;7208;p84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09" name="Google Shape;7209;p84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0" name="Google Shape;7210;p84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1" name="Google Shape;7211;p84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2" name="Google Shape;7212;p84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3" name="Google Shape;7213;p8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4" name="Google Shape;7214;p84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5" name="Google Shape;7215;p84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6" name="Google Shape;7216;p8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7" name="Google Shape;7217;p84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8" name="Google Shape;7218;p84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19" name="Google Shape;7219;p84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220" name="Google Shape;7220;p84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221" name="Google Shape;7221;p84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222" name="Google Shape;7222;p84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3" name="Google Shape;7223;p84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4" name="Google Shape;7224;p84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5" name="Google Shape;7225;p84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6" name="Google Shape;7226;p84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7" name="Google Shape;7227;p84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228" name="Google Shape;7228;p84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229" name="Google Shape;7229;p84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230" name="Google Shape;7230;p84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31" name="Google Shape;7231;p84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32" name="Google Shape;7232;p84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33" name="Google Shape;7233;p84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34" name="Google Shape;7234;p84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235" name="Google Shape;7235;p84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236" name="Google Shape;7236;p8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237" name="Google Shape;7237;p8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238" name="Google Shape;7238;p8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239" name="Google Shape;7239;p8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240" name="Google Shape;7240;p84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41" name="Google Shape;7241;p84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242" name="Google Shape;7242;p84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243" name="Google Shape;7243;p84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244" name="Google Shape;7244;p84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245" name="Google Shape;7245;p84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6" name="Google Shape;7246;p84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47" name="Google Shape;7247;p84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248" name="Google Shape;7248;p84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9" name="Google Shape;7249;p84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50" name="Google Shape;7250;p84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251" name="Google Shape;7251;p84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2" name="Google Shape;7252;p84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53" name="Google Shape;7253;p84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254" name="Google Shape;7254;p84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5" name="Google Shape;7255;p84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56" name="Google Shape;7256;p84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257" name="Google Shape;7257;p84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8" name="Google Shape;7258;p84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59" name="Google Shape;7259;p84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260" name="Google Shape;7260;p84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1" name="Google Shape;7261;p84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62" name="Google Shape;7262;p84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263" name="Google Shape;7263;p84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4" name="Google Shape;7264;p84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65" name="Google Shape;7265;p84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266" name="Google Shape;7266;p84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7" name="Google Shape;7267;p84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68" name="Google Shape;7268;p84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269" name="Google Shape;7269;p84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0" name="Google Shape;7270;p84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71" name="Google Shape;7271;p84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272" name="Google Shape;7272;p84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3" name="Google Shape;7273;p84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74" name="Google Shape;7274;p84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275" name="Google Shape;7275;p84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6" name="Google Shape;7276;p84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77" name="Google Shape;7277;p84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278" name="Google Shape;7278;p84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9" name="Google Shape;7279;p84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80" name="Google Shape;7280;p84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281" name="Google Shape;7281;p84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2" name="Google Shape;7282;p84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83" name="Google Shape;7283;p84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284" name="Google Shape;7284;p84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5" name="Google Shape;7285;p84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86" name="Google Shape;7286;p84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287" name="Google Shape;7287;p84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8" name="Google Shape;7288;p84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89" name="Google Shape;7289;p84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290" name="Google Shape;7290;p84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1" name="Google Shape;7291;p84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92" name="Google Shape;7292;p84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293" name="Google Shape;7293;p84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4" name="Google Shape;7294;p84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95" name="Google Shape;7295;p84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296" name="Google Shape;7296;p84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7" name="Google Shape;7297;p84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98" name="Google Shape;7298;p84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299" name="Google Shape;7299;p84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0" name="Google Shape;7300;p84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01" name="Google Shape;7301;p84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302" name="Google Shape;7302;p84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3" name="Google Shape;7303;p84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04" name="Google Shape;7304;p84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305" name="Google Shape;7305;p84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6" name="Google Shape;7306;p84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07" name="Google Shape;7307;p84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7308" name="Google Shape;7308;p84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9" name="Google Shape;7309;p84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10" name="Google Shape;7310;p84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7311" name="Google Shape;7311;p84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2" name="Google Shape;7312;p84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13" name="Google Shape;7313;p84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7314" name="Google Shape;7314;p84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5" name="Google Shape;7315;p84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16" name="Google Shape;7316;p84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7317" name="Google Shape;7317;p84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8" name="Google Shape;7318;p84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19" name="Google Shape;7319;p84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7320" name="Google Shape;7320;p84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1" name="Google Shape;7321;p84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22" name="Google Shape;7322;p84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7323" name="Google Shape;7323;p84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4" name="Google Shape;7324;p84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25" name="Google Shape;7325;p84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7326" name="Google Shape;7326;p84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7" name="Google Shape;7327;p84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28" name="Google Shape;7328;p84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7329" name="Google Shape;7329;p84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0" name="Google Shape;7330;p84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1" name="Google Shape;7331;p84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7332" name="Google Shape;7332;p84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3" name="Google Shape;7333;p84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4" name="Google Shape;7334;p84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7335" name="Google Shape;7335;p84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6" name="Google Shape;7336;p84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7" name="Google Shape;7337;p84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7338" name="Google Shape;7338;p84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9" name="Google Shape;7339;p84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40" name="Google Shape;7340;p84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7341" name="Google Shape;7341;p84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2" name="Google Shape;7342;p84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43" name="Google Shape;7343;p84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7344" name="Google Shape;7344;p84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5" name="Google Shape;7345;p84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46" name="Google Shape;7346;p84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7347" name="Google Shape;7347;p84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8" name="Google Shape;7348;p84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49" name="Google Shape;7349;p84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7350" name="Google Shape;7350;p84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1" name="Google Shape;7351;p84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2" name="Google Shape;7352;p84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7353" name="Google Shape;7353;p84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4" name="Google Shape;7354;p84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5" name="Google Shape;7355;p84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7356" name="Google Shape;7356;p84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7" name="Google Shape;7357;p84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8" name="Google Shape;7358;p84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7359" name="Google Shape;7359;p84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0" name="Google Shape;7360;p84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61" name="Google Shape;7361;p84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7362" name="Google Shape;7362;p84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3" name="Google Shape;7363;p84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64" name="Google Shape;7364;p84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7365" name="Google Shape;7365;p84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6" name="Google Shape;7366;p84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67" name="Google Shape;7367;p84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7368" name="Google Shape;7368;p84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9" name="Google Shape;7369;p84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70" name="Google Shape;7370;p84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7371" name="Google Shape;7371;p84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2" name="Google Shape;7372;p84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73" name="Google Shape;7373;p84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7374" name="Google Shape;7374;p84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5" name="Google Shape;7375;p84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76" name="Google Shape;7376;p84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7377" name="Google Shape;7377;p84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8" name="Google Shape;7378;p84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79" name="Google Shape;7379;p84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7380" name="Google Shape;7380;p84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1" name="Google Shape;7381;p84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82" name="Google Shape;7382;p84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7383" name="Google Shape;7383;p84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4" name="Google Shape;7384;p84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85" name="Google Shape;7385;p84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7386" name="Google Shape;7386;p84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7" name="Google Shape;7387;p84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88" name="Google Shape;7388;p84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7389" name="Google Shape;7389;p84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0" name="Google Shape;7390;p84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91" name="Google Shape;7391;p84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7392" name="Google Shape;7392;p84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3" name="Google Shape;7393;p84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94" name="Google Shape;7394;p84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7395" name="Google Shape;7395;p84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6" name="Google Shape;7396;p84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97" name="Google Shape;7397;p84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7398" name="Google Shape;7398;p84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9" name="Google Shape;7399;p84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00" name="Google Shape;7400;p84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7401" name="Google Shape;7401;p84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2" name="Google Shape;7402;p84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03" name="Google Shape;7403;p84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7404" name="Google Shape;7404;p84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5" name="Google Shape;7405;p84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06" name="Google Shape;7406;p84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7407" name="Google Shape;7407;p84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8" name="Google Shape;7408;p84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09" name="Google Shape;7409;p84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7410" name="Google Shape;7410;p84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1" name="Google Shape;7411;p84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12" name="Google Shape;7412;p84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7413" name="Google Shape;7413;p84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4" name="Google Shape;7414;p84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15" name="Google Shape;7415;p84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7416" name="Google Shape;7416;p84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7" name="Google Shape;7417;p84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18" name="Google Shape;7418;p84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7419" name="Google Shape;7419;p84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0" name="Google Shape;7420;p84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21" name="Google Shape;7421;p84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7422" name="Google Shape;7422;p84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3" name="Google Shape;7423;p84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24" name="Google Shape;7424;p84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7425" name="Google Shape;7425;p84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6" name="Google Shape;7426;p84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27" name="Google Shape;7427;p84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7428" name="Google Shape;7428;p84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9" name="Google Shape;7429;p84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30" name="Google Shape;7430;p84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84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32" name="Google Shape;7432;p84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7433" name="Google Shape;7433;p84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4" name="Google Shape;7434;p84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35" name="Google Shape;7435;p84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7436" name="Google Shape;7436;p84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7" name="Google Shape;7437;p84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38" name="Google Shape;7438;p84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84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40" name="Google Shape;7440;p84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7441" name="Google Shape;7441;p84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2" name="Google Shape;7442;p84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43" name="Google Shape;7443;p84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7444" name="Google Shape;7444;p84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5" name="Google Shape;7445;p84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46" name="Google Shape;7446;p84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7447" name="Google Shape;7447;p84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8" name="Google Shape;7448;p84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49" name="Google Shape;7449;p84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7450" name="Google Shape;7450;p84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1" name="Google Shape;7451;p84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2" name="Google Shape;7452;p84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7453" name="Google Shape;7453;p84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4" name="Google Shape;7454;p84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5" name="Google Shape;7455;p84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7456" name="Google Shape;7456;p84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7" name="Google Shape;7457;p84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8" name="Google Shape;7458;p84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7459" name="Google Shape;7459;p84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0" name="Google Shape;7460;p84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61" name="Google Shape;7461;p84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7462" name="Google Shape;7462;p84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3" name="Google Shape;7463;p84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64" name="Google Shape;7464;p84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7465" name="Google Shape;7465;p84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6" name="Google Shape;7466;p84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67" name="Google Shape;7467;p84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7468" name="Google Shape;7468;p84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9" name="Google Shape;7469;p84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70" name="Google Shape;7470;p84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7471" name="Google Shape;7471;p84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2" name="Google Shape;7472;p84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73" name="Google Shape;7473;p84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7474" name="Google Shape;7474;p84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5" name="Google Shape;7475;p84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76" name="Google Shape;7476;p84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84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78" name="Google Shape;7478;p84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7479" name="Google Shape;7479;p84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0" name="Google Shape;7480;p84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81" name="Google Shape;7481;p84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7482" name="Google Shape;7482;p84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3" name="Google Shape;7483;p84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84" name="Google Shape;7484;p84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7485" name="Google Shape;7485;p84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6" name="Google Shape;7486;p84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87" name="Google Shape;7487;p84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7488" name="Google Shape;7488;p84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9" name="Google Shape;7489;p84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90" name="Google Shape;7490;p84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7491" name="Google Shape;7491;p84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2" name="Google Shape;7492;p84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93" name="Google Shape;7493;p84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7494" name="Google Shape;7494;p84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5" name="Google Shape;7495;p84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96" name="Google Shape;7496;p84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7497" name="Google Shape;7497;p84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8" name="Google Shape;7498;p84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99" name="Google Shape;7499;p84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7500" name="Google Shape;7500;p84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1" name="Google Shape;7501;p84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2" name="Google Shape;7502;p84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7503" name="Google Shape;7503;p84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4" name="Google Shape;7504;p84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5" name="Google Shape;7505;p84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7506" name="Google Shape;7506;p84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7" name="Google Shape;7507;p84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8" name="Google Shape;7508;p84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7509" name="Google Shape;7509;p84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0" name="Google Shape;7510;p84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11" name="Google Shape;7511;p84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7512" name="Google Shape;7512;p84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3" name="Google Shape;7513;p84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14" name="Google Shape;7514;p84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7515" name="Google Shape;7515;p84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6" name="Google Shape;7516;p84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17" name="Google Shape;7517;p84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7518" name="Google Shape;7518;p84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9" name="Google Shape;7519;p84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20" name="Google Shape;7520;p84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7521" name="Google Shape;7521;p84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2" name="Google Shape;7522;p84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23" name="Google Shape;7523;p84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7524" name="Google Shape;7524;p84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5" name="Google Shape;7525;p84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26" name="Google Shape;7526;p84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7527" name="Google Shape;7527;p84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8" name="Google Shape;7528;p84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29" name="Google Shape;7529;p84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7530" name="Google Shape;7530;p84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1" name="Google Shape;7531;p84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32" name="Google Shape;7532;p84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7533" name="Google Shape;7533;p84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4" name="Google Shape;7534;p84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35" name="Google Shape;7535;p84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7536" name="Google Shape;7536;p84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7" name="Google Shape;7537;p84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38" name="Google Shape;7538;p84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7539" name="Google Shape;7539;p84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0" name="Google Shape;7540;p84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1" name="Google Shape;7541;p84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7542" name="Google Shape;7542;p84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3" name="Google Shape;7543;p84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4" name="Google Shape;7544;p84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7545" name="Google Shape;7545;p84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6" name="Google Shape;7546;p84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7" name="Google Shape;7547;p84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7548" name="Google Shape;7548;p84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9" name="Google Shape;7549;p84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550" name="Google Shape;7550;p84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84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52" name="Google Shape;7552;p84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7553" name="Google Shape;7553;p84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4" name="Google Shape;7554;p84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55" name="Google Shape;7555;p84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7556" name="Google Shape;7556;p84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7" name="Google Shape;7557;p84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58" name="Google Shape;7558;p84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7559" name="Google Shape;7559;p84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0" name="Google Shape;7560;p84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61" name="Google Shape;7561;p84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7562" name="Google Shape;7562;p84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7563" name="Google Shape;7563;p84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4" name="Google Shape;7564;p84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5" name="Google Shape;7565;p84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6" name="Google Shape;7566;p84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7" name="Google Shape;7567;p84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8" name="Google Shape;7568;p84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9" name="Google Shape;7569;p84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0" name="Google Shape;7570;p84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1" name="Google Shape;7571;p84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2" name="Google Shape;7572;p84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3" name="Google Shape;7573;p84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4" name="Google Shape;7574;p84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5" name="Google Shape;7575;p84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6" name="Google Shape;7576;p84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7" name="Google Shape;7577;p84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8" name="Google Shape;7578;p84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9" name="Google Shape;7579;p84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0" name="Google Shape;7580;p84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1" name="Google Shape;7581;p84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2" name="Google Shape;7582;p84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3" name="Google Shape;7583;p84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4" name="Google Shape;7584;p84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5" name="Google Shape;7585;p84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6" name="Google Shape;7586;p84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7" name="Google Shape;7587;p84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8" name="Google Shape;7588;p84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9" name="Google Shape;7589;p84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0" name="Google Shape;7590;p84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1" name="Google Shape;7591;p84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2" name="Google Shape;7592;p84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3" name="Google Shape;7593;p84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4" name="Google Shape;7594;p84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5" name="Google Shape;7595;p84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6" name="Google Shape;7596;p84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7" name="Google Shape;7597;p84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8" name="Google Shape;7598;p84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9" name="Google Shape;7599;p84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0" name="Google Shape;7600;p84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1" name="Google Shape;7601;p84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2" name="Google Shape;7602;p84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3" name="Google Shape;7603;p84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4" name="Google Shape;7604;p84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5" name="Google Shape;7605;p84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6" name="Google Shape;7606;p84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7" name="Google Shape;7607;p84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8" name="Google Shape;7608;p84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9" name="Google Shape;7609;p84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0" name="Google Shape;7610;p84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1" name="Google Shape;7611;p84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2" name="Google Shape;7612;p84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3" name="Google Shape;7613;p84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4" name="Google Shape;7614;p84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5" name="Google Shape;7615;p84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6" name="Google Shape;7616;p84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7" name="Google Shape;7617;p84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8" name="Google Shape;7618;p84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19" name="Google Shape;7619;p84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7620" name="Google Shape;7620;p84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1" name="Google Shape;7621;p84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22" name="Google Shape;7622;p84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7623" name="Google Shape;7623;p84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4" name="Google Shape;7624;p84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25" name="Google Shape;7625;p84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7626" name="Google Shape;7626;p84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7" name="Google Shape;7627;p84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28" name="Google Shape;7628;p84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7629" name="Google Shape;7629;p84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0" name="Google Shape;7630;p84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1" name="Google Shape;7631;p84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7632" name="Google Shape;7632;p84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3" name="Google Shape;7633;p84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4" name="Google Shape;7634;p84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7635" name="Google Shape;7635;p84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6" name="Google Shape;7636;p84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7" name="Google Shape;7637;p84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7638" name="Google Shape;7638;p84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9" name="Google Shape;7639;p84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0" name="Google Shape;7640;p84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7641" name="Google Shape;7641;p84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84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84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7644" name="Google Shape;7644;p84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84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6" name="Google Shape;7646;p84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7647" name="Google Shape;7647;p84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8" name="Google Shape;7648;p84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9" name="Google Shape;7649;p84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7650" name="Google Shape;7650;p84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1" name="Google Shape;7651;p84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652" name="Google Shape;7652;p84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84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54" name="Google Shape;7654;p84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7655" name="Google Shape;7655;p84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6" name="Google Shape;7656;p84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7" name="Google Shape;7657;p84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7658" name="Google Shape;7658;p84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9" name="Google Shape;7659;p84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0" name="Google Shape;7660;p84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7661" name="Google Shape;7661;p84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2" name="Google Shape;7662;p84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3" name="Google Shape;7663;p84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7664" name="Google Shape;7664;p84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84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6" name="Google Shape;7666;p84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7667" name="Google Shape;7667;p84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84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9" name="Google Shape;7669;p84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7670" name="Google Shape;7670;p84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1" name="Google Shape;7671;p84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2" name="Google Shape;7672;p84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7673" name="Google Shape;7673;p84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4" name="Google Shape;7674;p84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5" name="Google Shape;7675;p84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7676" name="Google Shape;7676;p84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7" name="Google Shape;7677;p84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8" name="Google Shape;7678;p84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7679" name="Google Shape;7679;p84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0" name="Google Shape;7680;p84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1" name="Google Shape;7681;p84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7682" name="Google Shape;7682;p84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3" name="Google Shape;7683;p84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4" name="Google Shape;7684;p84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7685" name="Google Shape;7685;p84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6" name="Google Shape;7686;p84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7" name="Google Shape;7687;p84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7688" name="Google Shape;7688;p84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9" name="Google Shape;7689;p84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0" name="Google Shape;7690;p84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7691" name="Google Shape;7691;p84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2" name="Google Shape;7692;p84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3" name="Google Shape;7693;p84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7694" name="Google Shape;7694;p84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84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84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7697" name="Google Shape;7697;p84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84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84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7700" name="Google Shape;7700;p84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84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84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7703" name="Google Shape;7703;p84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84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84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7706" name="Google Shape;7706;p84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84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8" name="Google Shape;7708;p84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7709" name="Google Shape;7709;p84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0" name="Google Shape;7710;p84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1" name="Google Shape;7711;p84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7712" name="Google Shape;7712;p84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84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84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7715" name="Google Shape;7715;p84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84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84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7718" name="Google Shape;7718;p84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84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84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7721" name="Google Shape;7721;p84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84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84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7724" name="Google Shape;7724;p84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84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84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7727" name="Google Shape;7727;p84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84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84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7730" name="Google Shape;7730;p84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84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2" name="Google Shape;7732;p84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7733" name="Google Shape;7733;p84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4" name="Google Shape;7734;p84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5" name="Google Shape;7735;p84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7736" name="Google Shape;7736;p84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7" name="Google Shape;7737;p84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8" name="Google Shape;7738;p84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7739" name="Google Shape;7739;p84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0" name="Google Shape;7740;p84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1" name="Google Shape;7741;p84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7742" name="Google Shape;7742;p84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84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4" name="Google Shape;7744;p84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7745" name="Google Shape;7745;p84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84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7" name="Google Shape;7747;p84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7748" name="Google Shape;7748;p84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9" name="Google Shape;7749;p84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0" name="Google Shape;7750;p84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7751" name="Google Shape;7751;p84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2" name="Google Shape;7752;p84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3" name="Google Shape;7753;p84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7754" name="Google Shape;7754;p84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5" name="Google Shape;7755;p84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60" name="Google Shape;7760;p85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7761" name="Google Shape;7761;p85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7762" name="Google Shape;7762;p85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85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85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85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85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85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85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69" name="Google Shape;7769;p85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7770" name="Google Shape;7770;p85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85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85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85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85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75" name="Google Shape;7775;p85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7776" name="Google Shape;7776;p85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7777" name="Google Shape;7777;p85"/>
              <p:cNvCxnSpPr>
                <a:endCxn id="7778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79" name="Google Shape;7779;p85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80" name="Google Shape;7780;p85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81" name="Google Shape;7781;p85"/>
              <p:cNvCxnSpPr>
                <a:stCxn id="7778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7782" name="Google Shape;7782;p85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7783" name="Google Shape;7783;p85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84" name="Google Shape;7784;p85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85" name="Google Shape;7785;p85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85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87" name="Google Shape;7787;p85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7788" name="Google Shape;7788;p85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89" name="Google Shape;7789;p85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90" name="Google Shape;7790;p85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7791" name="Google Shape;7791;p85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92" name="Google Shape;7792;p85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93" name="Google Shape;7793;p85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85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4" name="Google Shape;7794;p85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7795" name="Google Shape;7795;p85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96" name="Google Shape;7796;p85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97" name="Google Shape;7797;p85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7798" name="Google Shape;7798;p85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7799" name="Google Shape;7799;p85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0" name="Google Shape;7800;p85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1" name="Google Shape;7801;p85"/>
              <p:cNvCxnSpPr>
                <a:stCxn id="7802" idx="6"/>
                <a:endCxn id="7803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804" name="Google Shape;7804;p85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7805" name="Google Shape;7805;p85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03" name="Google Shape;7803;p85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85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07" name="Google Shape;7807;p85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7808" name="Google Shape;7808;p85"/>
              <p:cNvCxnSpPr>
                <a:stCxn id="7809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10" name="Google Shape;7810;p85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85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11" name="Google Shape;7811;p85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7812" name="Google Shape;7812;p85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13" name="Google Shape;7813;p85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85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15" name="Google Shape;7815;p85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7816" name="Google Shape;7816;p85"/>
              <p:cNvCxnSpPr>
                <a:stCxn id="7817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02" name="Google Shape;7802;p8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8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18" name="Google Shape;7818;p85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7819" name="Google Shape;7819;p85"/>
            <p:cNvCxnSpPr>
              <a:stCxn id="7820" idx="4"/>
              <a:endCxn id="7821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22" name="Google Shape;7822;p85"/>
            <p:cNvCxnSpPr>
              <a:stCxn id="7821" idx="0"/>
              <a:endCxn id="7823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24" name="Google Shape;7824;p85"/>
            <p:cNvCxnSpPr>
              <a:stCxn id="7823" idx="4"/>
              <a:endCxn id="7825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26" name="Google Shape;7826;p85"/>
            <p:cNvCxnSpPr>
              <a:stCxn id="7825" idx="0"/>
              <a:endCxn id="7827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827" name="Google Shape;7827;p85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3" name="Google Shape;7823;p85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0" name="Google Shape;7820;p85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5" name="Google Shape;7825;p85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1" name="Google Shape;7821;p85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28" name="Google Shape;7828;p85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7829" name="Google Shape;7829;p85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85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85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85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85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4" name="Google Shape;7834;p85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7835" name="Google Shape;7835;p85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85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85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85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85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85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1" name="Google Shape;7841;p85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7842" name="Google Shape;7842;p85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843" name="Google Shape;7843;p85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844" name="Google Shape;7844;p85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845" name="Google Shape;7845;p85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846" name="Google Shape;7846;p85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7847" name="Google Shape;7847;p85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85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85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50" name="Google Shape;7850;p85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7851" name="Google Shape;7851;p85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85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85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854" name="Google Shape;7854;p85"/>
            <p:cNvCxnSpPr>
              <a:stCxn id="7851" idx="6"/>
              <a:endCxn id="7852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55" name="Google Shape;7855;p85"/>
            <p:cNvCxnSpPr>
              <a:stCxn id="7852" idx="4"/>
              <a:endCxn id="7856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57" name="Google Shape;7857;p85"/>
            <p:cNvCxnSpPr>
              <a:stCxn id="7856" idx="6"/>
              <a:endCxn id="7853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58" name="Google Shape;7858;p85"/>
            <p:cNvCxnSpPr>
              <a:stCxn id="7853" idx="4"/>
              <a:endCxn id="7859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856" name="Google Shape;7856;p85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85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85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861" name="Google Shape;7861;p85"/>
            <p:cNvCxnSpPr>
              <a:endCxn id="7860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862" name="Google Shape;7862;p85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7863" name="Google Shape;786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85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85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85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8" name="Google Shape;7868;p85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7869" name="Google Shape;7869;p8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8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8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8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8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874" name="Google Shape;7874;p8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5" name="Google Shape;7875;p8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6" name="Google Shape;7876;p8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7" name="Google Shape;7877;p8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878" name="Google Shape;7878;p85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7879" name="Google Shape;7879;p85"/>
            <p:cNvCxnSpPr>
              <a:stCxn id="7880" idx="2"/>
              <a:endCxn id="7881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2" name="Google Shape;7882;p85"/>
            <p:cNvCxnSpPr>
              <a:stCxn id="7883" idx="0"/>
              <a:endCxn id="7880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4" name="Google Shape;7884;p85"/>
            <p:cNvCxnSpPr>
              <a:stCxn id="7883" idx="2"/>
              <a:endCxn id="7885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6" name="Google Shape;7886;p85"/>
            <p:cNvCxnSpPr>
              <a:stCxn id="7887" idx="0"/>
              <a:endCxn id="7883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8" name="Google Shape;7888;p85"/>
            <p:cNvCxnSpPr>
              <a:stCxn id="7881" idx="2"/>
              <a:endCxn id="7889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90" name="Google Shape;7890;p85"/>
            <p:cNvCxnSpPr>
              <a:stCxn id="7891" idx="0"/>
              <a:endCxn id="7881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887" name="Google Shape;7887;p85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5" name="Google Shape;7885;p85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91" name="Google Shape;7891;p85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9" name="Google Shape;7889;p85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1" name="Google Shape;7881;p85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3" name="Google Shape;7883;p85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0" name="Google Shape;7880;p85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892" name="Google Shape;7892;p85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7893" name="Google Shape;7893;p85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7894" name="Google Shape;7894;p85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95" name="Google Shape;7895;p85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7896" name="Google Shape;7896;p8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897" name="Google Shape;7897;p8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7898" name="Google Shape;7898;p85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899" name="Google Shape;7899;p85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00" name="Google Shape;7900;p85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7901" name="Google Shape;7901;p85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7902" name="Google Shape;7902;p8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903" name="Google Shape;7903;p8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04" name="Google Shape;7904;p85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05" name="Google Shape;7905;p85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7906" name="Google Shape;7906;p85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907" name="Google Shape;7907;p8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908" name="Google Shape;7908;p8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09" name="Google Shape;7909;p85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0" name="Google Shape;7910;p85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7911" name="Google Shape;7911;p85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912" name="Google Shape;7912;p8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913" name="Google Shape;7913;p8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14" name="Google Shape;7914;p85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15" name="Google Shape;7915;p85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7916" name="Google Shape;7916;p8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7917" name="Google Shape;7917;p8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8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8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20" name="Google Shape;7920;p8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7921" name="Google Shape;7921;p8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8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8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24" name="Google Shape;7924;p8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7925" name="Google Shape;7925;p8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8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8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28" name="Google Shape;7928;p8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7929" name="Google Shape;7929;p8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8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8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32" name="Google Shape;7932;p85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7933" name="Google Shape;7933;p85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85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85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85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85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85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85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85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85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85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3" name="Google Shape;7943;p85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7944" name="Google Shape;7944;p85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85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85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85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85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85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85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85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85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85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85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85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85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85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85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85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85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85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85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85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85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85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85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85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85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69" name="Google Shape;7969;p85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7970" name="Google Shape;7970;p85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85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85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85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85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85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85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85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85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85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85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85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85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85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85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85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85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85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85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85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90" name="Google Shape;7990;p85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85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85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85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85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85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85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85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85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85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85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85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85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85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4" name="Google Shape;8004;p85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005" name="Google Shape;8005;p85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85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85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85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85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85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85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85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85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85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85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85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85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85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85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85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85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85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85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85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85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85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85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85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85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85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85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85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85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85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85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85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7" name="Google Shape;8037;p85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038" name="Google Shape;8038;p85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039" name="Google Shape;8039;p85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85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85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85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85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4" name="Google Shape;8044;p85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045" name="Google Shape;8045;p85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046" name="Google Shape;8046;p85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047" name="Google Shape;8047;p85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048" name="Google Shape;8048;p85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49" name="Google Shape;8049;p85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0" name="Google Shape;8050;p85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1" name="Google Shape;8051;p85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2" name="Google Shape;8052;p85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3" name="Google Shape;8053;p85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4" name="Google Shape;8054;p85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5" name="Google Shape;8055;p85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056" name="Google Shape;8056;p85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057" name="Google Shape;8057;p85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058" name="Google Shape;8058;p85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059" name="Google Shape;8059;p85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060" name="Google Shape;8060;p85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061" name="Google Shape;8061;p85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2" name="Google Shape;8062;p85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063" name="Google Shape;8063;p85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064" name="Google Shape;8064;p85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065" name="Google Shape;8065;p85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066" name="Google Shape;8066;p85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067" name="Google Shape;8067;p85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068" name="Google Shape;8068;p85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069" name="Google Shape;8069;p85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70" name="Google Shape;8070;p85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071" name="Google Shape;8071;p85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072" name="Google Shape;8072;p85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073" name="Google Shape;8073;p85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074" name="Google Shape;8074;p85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5" name="Google Shape;8075;p85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076" name="Google Shape;8076;p85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077" name="Google Shape;8077;p85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78" name="Google Shape;8078;p85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079" name="Google Shape;8079;p85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080" name="Google Shape;8080;p85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081" name="Google Shape;8081;p85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082" name="Google Shape;8082;p85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083" name="Google Shape;8083;p85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85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85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85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85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85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9" name="Google Shape;8089;p85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090" name="Google Shape;8090;p85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91" name="Google Shape;8091;p85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092" name="Google Shape;8092;p85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093" name="Google Shape;8093;p85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4" name="Google Shape;8094;p85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5" name="Google Shape;8095;p85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6" name="Google Shape;8096;p85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7" name="Google Shape;8097;p85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8" name="Google Shape;8098;p85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9" name="Google Shape;8099;p85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100" name="Google Shape;8100;p85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85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02" name="Google Shape;8102;p85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103" name="Google Shape;8103;p85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04" name="Google Shape;8104;p85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105" name="Google Shape;8105;p85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106" name="Google Shape;8106;p85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7" name="Google Shape;8107;p85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8" name="Google Shape;8108;p85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9" name="Google Shape;8109;p85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0" name="Google Shape;8110;p85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1" name="Google Shape;8111;p85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2" name="Google Shape;8112;p85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113" name="Google Shape;8113;p85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4" name="Google Shape;8114;p85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115" name="Google Shape;8115;p85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116" name="Google Shape;8116;p85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85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85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85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85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121" name="Google Shape;8121;p85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122" name="Google Shape;8122;p85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123" name="Google Shape;8123;p85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4" name="Google Shape;8124;p85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5" name="Google Shape;8125;p85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6" name="Google Shape;8126;p85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7" name="Google Shape;8127;p85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128" name="Google Shape;8128;p85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129" name="Google Shape;8129;p85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130" name="Google Shape;8130;p85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85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85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33" name="Google Shape;8133;p85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134" name="Google Shape;8134;p85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135" name="Google Shape;8135;p85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136" name="Google Shape;8136;p85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7" name="Google Shape;8137;p85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8" name="Google Shape;8138;p85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39" name="Google Shape;8139;p85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140" name="Google Shape;8140;p85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1" name="Google Shape;8141;p85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42" name="Google Shape;8142;p85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143" name="Google Shape;8143;p85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144" name="Google Shape;8144;p85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5" name="Google Shape;8145;p85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6" name="Google Shape;8146;p85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47" name="Google Shape;8147;p85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148" name="Google Shape;8148;p85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9" name="Google Shape;8149;p85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50" name="Google Shape;8150;p85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151" name="Google Shape;8151;p85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152" name="Google Shape;8152;p85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3" name="Google Shape;8153;p85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4" name="Google Shape;8154;p85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55" name="Google Shape;8155;p85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156" name="Google Shape;8156;p85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7" name="Google Shape;8157;p85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158" name="Google Shape;8158;p85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159" name="Google Shape;8159;p85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160" name="Google Shape;8160;p85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161" name="Google Shape;8161;p85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2" name="Google Shape;8162;p85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3" name="Google Shape;8163;p85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64" name="Google Shape;8164;p85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165" name="Google Shape;8165;p85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6" name="Google Shape;8166;p85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67" name="Google Shape;8167;p85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168" name="Google Shape;8168;p85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169" name="Google Shape;8169;p85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0" name="Google Shape;8170;p85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1" name="Google Shape;8171;p85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72" name="Google Shape;8172;p85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173" name="Google Shape;8173;p85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4" name="Google Shape;8174;p85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75" name="Google Shape;8175;p85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176" name="Google Shape;8176;p85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177" name="Google Shape;8177;p85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8" name="Google Shape;8178;p85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9" name="Google Shape;8179;p85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80" name="Google Shape;8180;p85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181" name="Google Shape;8181;p85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2" name="Google Shape;8182;p85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87" name="Google Shape;8187;p86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188" name="Google Shape;8188;p86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189" name="Google Shape;8189;p86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0" name="Google Shape;8190;p86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191" name="Google Shape;8191;p86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192" name="Google Shape;8192;p86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3" name="Google Shape;8193;p86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4" name="Google Shape;8194;p86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5" name="Google Shape;8195;p86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196" name="Google Shape;8196;p86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197" name="Google Shape;8197;p86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198" name="Google Shape;8198;p86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86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86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86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86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86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86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86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86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86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86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86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86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86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86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86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86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86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86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86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218" name="Google Shape;8218;p86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219" name="Google Shape;8219;p86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220" name="Google Shape;8220;p86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221" name="Google Shape;8221;p86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86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86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86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86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86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86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86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86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86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86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86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86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86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86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86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86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86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86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86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86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86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86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86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45" name="Google Shape;8245;p86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246" name="Google Shape;8246;p86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86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86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86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50" name="Google Shape;8250;p86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86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86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86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254" name="Google Shape;8254;p86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255" name="Google Shape;8255;p86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256" name="Google Shape;8256;p86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257" name="Google Shape;8257;p86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258" name="Google Shape;8258;p86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86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86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86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86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63" name="Google Shape;8263;p86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264" name="Google Shape;8264;p86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86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86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86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86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69" name="Google Shape;8269;p86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270" name="Google Shape;8270;p86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86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86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86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86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75" name="Google Shape;8275;p86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276" name="Google Shape;8276;p86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86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86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86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86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81" name="Google Shape;8281;p86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282" name="Google Shape;8282;p8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8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8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8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8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87" name="Google Shape;8287;p86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288" name="Google Shape;8288;p8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8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8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8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8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293" name="Google Shape;8293;p86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{E182F19E-307B-4AA9-B371-484F09EA8474}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294" name="Google Shape;8294;p86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295" name="Google Shape;8295;p8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8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7" name="Google Shape;8297;p86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298" name="Google Shape;8298;p8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8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0" name="Google Shape;8300;p86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8301" name="Google Shape;8301;p86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2" name="Google Shape;8302;p86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3" name="Google Shape;8303;p86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304" name="Google Shape;8304;p86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05" name="Google Shape;8305;p86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06" name="Google Shape;8306;p86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07" name="Google Shape;8307;p86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08" name="Google Shape;8308;p86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86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86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86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86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86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86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15" name="Google Shape;8315;p86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16" name="Google Shape;8316;p86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317" name="Google Shape;8317;p86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8" name="Google Shape;8318;p86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8319" name="Google Shape;8319;p86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0" name="Google Shape;8320;p86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1" name="Google Shape;8321;p86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2" name="Google Shape;8322;p86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3" name="Google Shape;8323;p86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4" name="Google Shape;8324;p86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5" name="Google Shape;8325;p86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6" name="Google Shape;8326;p86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7" name="Google Shape;8327;p86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8" name="Google Shape;8328;p86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29" name="Google Shape;8329;p86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30" name="Google Shape;8330;p86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31" name="Google Shape;8331;p86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332" name="Google Shape;8332;p86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8333" name="Google Shape;8333;p86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8334" name="Google Shape;8334;p86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5" name="Google Shape;8335;p86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6" name="Google Shape;8336;p86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7" name="Google Shape;8337;p86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8" name="Google Shape;8338;p86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39" name="Google Shape;8339;p86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0" name="Google Shape;8340;p86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1" name="Google Shape;8341;p86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2" name="Google Shape;8342;p86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3" name="Google Shape;8343;p86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4" name="Google Shape;8344;p86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345" name="Google Shape;8345;p86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50" name="Google Shape;8350;p87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8351" name="Google Shape;8351;p87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52" name="Google Shape;8352;p87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8353" name="Google Shape;8353;p87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54" name="Google Shape;8354;p87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5" name="Google Shape;8355;p87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8356" name="Google Shape;8356;p87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57" name="Google Shape;8357;p87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8" name="Google Shape;8358;p87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8359" name="Google Shape;8359;p87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60" name="Google Shape;8360;p87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1" name="Google Shape;8361;p87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8362" name="Google Shape;8362;p87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63" name="Google Shape;8363;p87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4" name="Google Shape;8364;p87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8365" name="Google Shape;8365;p87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366" name="Google Shape;8366;p87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67" name="Google Shape;8367;p87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8368" name="Google Shape;8368;p87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87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87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87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87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87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4" name="Google Shape;8374;p87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8375" name="Google Shape;8375;p87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8376" name="Google Shape;8376;p87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77" name="Google Shape;8377;p87"/>
              <p:cNvCxnSpPr>
                <a:stCxn id="8376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78" name="Google Shape;8378;p87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8379" name="Google Shape;8379;p87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80" name="Google Shape;8380;p87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81" name="Google Shape;8381;p87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8382" name="Google Shape;8382;p87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83" name="Google Shape;8383;p87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84" name="Google Shape;8384;p87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8385" name="Google Shape;8385;p87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86" name="Google Shape;8386;p87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87" name="Google Shape;8387;p87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8388" name="Google Shape;8388;p87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89" name="Google Shape;8389;p87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390" name="Google Shape;8390;p87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8391" name="Google Shape;8391;p87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87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87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87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5" name="Google Shape;8395;p87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8396" name="Google Shape;8396;p87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87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87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87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0" name="Google Shape;8400;p87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8401" name="Google Shape;8401;p87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8402" name="Google Shape;8402;p87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87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04" name="Google Shape;8404;p87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5" name="Google Shape;8405;p87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8406" name="Google Shape;8406;p87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87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08" name="Google Shape;8408;p87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09" name="Google Shape;8409;p87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8410" name="Google Shape;8410;p87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87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2" name="Google Shape;8412;p87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8413" name="Google Shape;8413;p87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87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5" name="Google Shape;8415;p87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6" name="Google Shape;8416;p87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17" name="Google Shape;8417;p87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8418" name="Google Shape;8418;p87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87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87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87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2" name="Google Shape;8422;p87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8423" name="Google Shape;8423;p87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87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87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87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87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8" name="Google Shape;8428;p87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8429" name="Google Shape;8429;p87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87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87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2" name="Google Shape;8432;p87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8433" name="Google Shape;8433;p87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8434" name="Google Shape;8434;p87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435" name="Google Shape;8435;p87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436" name="Google Shape;8436;p87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8437" name="Google Shape;8437;p87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438" name="Google Shape;8438;p87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439" name="Google Shape;8439;p87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8440" name="Google Shape;8440;p87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441" name="Google Shape;8441;p87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442" name="Google Shape;8442;p87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8443" name="Google Shape;8443;p87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444" name="Google Shape;8444;p87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8445" name="Google Shape;8445;p87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8446" name="Google Shape;8446;p87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7" name="Google Shape;8447;p87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8" name="Google Shape;8448;p87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9" name="Google Shape;8449;p87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50" name="Google Shape;8450;p87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51" name="Google Shape;8451;p87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452" name="Google Shape;8452;p87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8453" name="Google Shape;8453;p87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454" name="Google Shape;8454;p8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5" name="Google Shape;8455;p8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6" name="Google Shape;8456;p8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7" name="Google Shape;8457;p8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8" name="Google Shape;8458;p8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9" name="Google Shape;8459;p8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0" name="Google Shape;8460;p8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61" name="Google Shape;8461;p87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462" name="Google Shape;8462;p8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3" name="Google Shape;8463;p8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4" name="Google Shape;8464;p8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5" name="Google Shape;8465;p8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6" name="Google Shape;8466;p8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7" name="Google Shape;8467;p8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8" name="Google Shape;8468;p8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469" name="Google Shape;8469;p87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8470" name="Google Shape;8470;p87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87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87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87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74" name="Google Shape;8474;p87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8475" name="Google Shape;8475;p87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87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87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87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9" name="Google Shape;8479;p87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8480" name="Google Shape;8480;p87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87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87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87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4" name="Google Shape;8484;p87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8485" name="Google Shape;8485;p87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87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87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87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9" name="Google Shape;8489;p87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8490" name="Google Shape;8490;p87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87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87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87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94" name="Google Shape;8494;p87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87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87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87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98" name="Google Shape;8498;p87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8499" name="Google Shape;8499;p87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87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87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87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3" name="Google Shape;8503;p87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8504" name="Google Shape;8504;p87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87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87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87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08" name="Google Shape;8508;p87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8509" name="Google Shape;8509;p87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87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87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87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87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87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87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87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7" name="Google Shape;8517;p87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8518" name="Google Shape;8518;p87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8519" name="Google Shape;8519;p87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87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87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2" name="Google Shape;8522;p87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8523" name="Google Shape;8523;p87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87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87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6" name="Google Shape;8526;p87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8527" name="Google Shape;8527;p87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87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87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87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87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87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3" name="Google Shape;8533;p87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8534" name="Google Shape;8534;p87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8535" name="Google Shape;8535;p8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8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7" name="Google Shape;8537;p87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8538" name="Google Shape;8538;p8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8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0" name="Google Shape;8540;p87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8541" name="Google Shape;8541;p8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8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3" name="Google Shape;8543;p87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8544" name="Google Shape;8544;p87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87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6" name="Google Shape;8546;p87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8547" name="Google Shape;8547;p87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8548" name="Google Shape;8548;p87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49" name="Google Shape;8549;p87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8550" name="Google Shape;8550;p87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51" name="Google Shape;8551;p87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52" name="Google Shape;8552;p87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8553" name="Google Shape;8553;p87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54" name="Google Shape;8554;p87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55" name="Google Shape;8555;p87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8556" name="Google Shape;8556;p87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57" name="Google Shape;8557;p87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58" name="Google Shape;8558;p87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8559" name="Google Shape;8559;p87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60" name="Google Shape;8560;p87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61" name="Google Shape;8561;p87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8562" name="Google Shape;8562;p87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63" name="Google Shape;8563;p87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564" name="Google Shape;8564;p87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8565" name="Google Shape;8565;p87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87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67" name="Google Shape;8567;p87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8568" name="Google Shape;8568;p87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87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87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87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87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87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87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87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87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7" name="Google Shape;8577;p87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8578" name="Google Shape;8578;p87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8579" name="Google Shape;8579;p87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8580" name="Google Shape;8580;p87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1" name="Google Shape;8581;p87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8582" name="Google Shape;8582;p87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8583" name="Google Shape;8583;p87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4" name="Google Shape;8584;p87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85" name="Google Shape;8585;p87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8586" name="Google Shape;8586;p87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7" name="Google Shape;8587;p87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588" name="Google Shape;8588;p87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8589" name="Google Shape;8589;p87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87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87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87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93" name="Google Shape;8593;p87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8594" name="Google Shape;8594;p87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87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87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87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87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87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00" name="Google Shape;8600;p87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8601" name="Google Shape;8601;p87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87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87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87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87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87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07" name="Google Shape;8607;p87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8608" name="Google Shape;8608;p87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9" name="Google Shape;8609;p87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0" name="Google Shape;8610;p87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1" name="Google Shape;8611;p87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2" name="Google Shape;8612;p87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3" name="Google Shape;8613;p87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4" name="Google Shape;8614;p87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615" name="Google Shape;8615;p87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8616" name="Google Shape;8616;p87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87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87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87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87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87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87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87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87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87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87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87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87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9" name="Google Shape;8629;p87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8630" name="Google Shape;8630;p87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87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87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87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87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87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87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87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8" name="Google Shape;8638;p87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8639" name="Google Shape;8639;p87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87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41" name="Google Shape;8641;p87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8642" name="Google Shape;8642;p87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87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44" name="Google Shape;8644;p87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8645" name="Google Shape;8645;p87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87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47" name="Google Shape;8647;p87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8648" name="Google Shape;8648;p87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87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0" name="Google Shape;8650;p87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8651" name="Google Shape;8651;p87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87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53" name="Google Shape;8653;p87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8654" name="Google Shape;8654;p87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87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87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87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87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87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87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87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87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87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87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87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6" name="Google Shape;8666;p87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8667" name="Google Shape;8667;p87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8668" name="Google Shape;8668;p87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87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87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87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87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87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87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87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87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87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87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87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87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87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87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87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87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87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87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87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87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87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87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87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87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87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87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95" name="Google Shape;8695;p87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8696" name="Google Shape;8696;p87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87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87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87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87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01" name="Google Shape;8701;p87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8702" name="Google Shape;8702;p87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8703" name="Google Shape;8703;p87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704" name="Google Shape;8704;p87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5" name="Google Shape;8705;p87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8706" name="Google Shape;8706;p87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707" name="Google Shape;8707;p87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8" name="Google Shape;8708;p87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8709" name="Google Shape;8709;p87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710" name="Google Shape;8710;p87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11" name="Google Shape;8711;p87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8712" name="Google Shape;8712;p87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713" name="Google Shape;8713;p87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14" name="Google Shape;8714;p87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5" name="Google Shape;8715;p87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8716" name="Google Shape;8716;p87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8717" name="Google Shape;8717;p87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87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87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20" name="Google Shape;8720;p87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8721" name="Google Shape;8721;p87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87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87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24" name="Google Shape;8724;p87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8725" name="Google Shape;8725;p87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87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7" name="Google Shape;8727;p87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8728" name="Google Shape;8728;p87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8729" name="Google Shape;8729;p87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87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1" name="Google Shape;8731;p87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8732" name="Google Shape;8732;p87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87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4" name="Google Shape;8734;p87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8735" name="Google Shape;8735;p87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87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7" name="Google Shape;8737;p87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8738" name="Google Shape;8738;p87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87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40" name="Google Shape;8740;p87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1" name="Google Shape;8741;p87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8742" name="Google Shape;8742;p87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87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87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87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87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87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52" name="Google Shape;8752;p88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8753" name="Google Shape;8753;p8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8754" name="Google Shape;8754;p8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8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8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8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8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8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8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8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8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8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4" name="Google Shape;8764;p8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8765" name="Google Shape;8765;p8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8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8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8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8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8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8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8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8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8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5" name="Google Shape;8775;p8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8776" name="Google Shape;8776;p8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8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8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8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8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8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8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8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8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8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6" name="Google Shape;8786;p8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8787" name="Google Shape;8787;p8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8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8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8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8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8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8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8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8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8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97" name="Google Shape;8797;p8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8798" name="Google Shape;8798;p8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8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8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8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8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8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8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8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8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8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08" name="Google Shape;8808;p8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8809" name="Google Shape;8809;p8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8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8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8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8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8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8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8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8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8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19" name="Google Shape;8819;p8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8820" name="Google Shape;8820;p8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8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8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8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8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8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8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8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8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8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30" name="Google Shape;8830;p8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8831" name="Google Shape;8831;p8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8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8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8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8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8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8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8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8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8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1" name="Google Shape;8841;p8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8842" name="Google Shape;8842;p8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8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8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8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8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8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8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8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8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8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2" name="Google Shape;8852;p8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8853" name="Google Shape;8853;p8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8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8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8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8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8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8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8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8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8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63" name="Google Shape;8863;p88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8864" name="Google Shape;8864;p88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8865" name="Google Shape;8865;p88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88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88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88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88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70" name="Google Shape;8870;p88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8871" name="Google Shape;8871;p88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88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88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88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88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76" name="Google Shape;8876;p88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8877" name="Google Shape;8877;p88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88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88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88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88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82" name="Google Shape;8882;p88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8883" name="Google Shape;8883;p88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88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88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88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88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88" name="Google Shape;8888;p88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8889" name="Google Shape;8889;p88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88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88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88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88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88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88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88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88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88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88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88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88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88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88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88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88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88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7" name="Google Shape;8907;p88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8908" name="Google Shape;8908;p88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88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0" name="Google Shape;8910;p88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8911" name="Google Shape;8911;p8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88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3" name="Google Shape;8913;p88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8914" name="Google Shape;8914;p88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88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88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88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88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88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88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88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2" name="Google Shape;8922;p88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8923" name="Google Shape;8923;p88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88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88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88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88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8" name="Google Shape;8928;p88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8929" name="Google Shape;8929;p88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88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88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88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88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4" name="Google Shape;8934;p88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8935" name="Google Shape;8935;p88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8936" name="Google Shape;8936;p8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8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88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8939" name="Google Shape;8939;p8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8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1" name="Google Shape;8941;p88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8942" name="Google Shape;8942;p8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8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4" name="Google Shape;8944;p88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8945" name="Google Shape;8945;p8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8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7" name="Google Shape;8947;p88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8948" name="Google Shape;8948;p8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8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50" name="Google Shape;8950;p88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8951" name="Google Shape;8951;p88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8952" name="Google Shape;8952;p8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53" name="Google Shape;8953;p88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954" name="Google Shape;8954;p88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8955" name="Google Shape;8955;p8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56" name="Google Shape;8956;p88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8957" name="Google Shape;8957;p88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8958" name="Google Shape;8958;p88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8959" name="Google Shape;8959;p88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8960" name="Google Shape;8960;p88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61" name="Google Shape;8961;p88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962" name="Google Shape;8962;p88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8963" name="Google Shape;8963;p88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88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88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88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88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88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88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88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88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88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88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88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88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6" name="Google Shape;8976;p88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8977" name="Google Shape;8977;p88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78" name="Google Shape;8978;p88"/>
            <p:cNvCxnSpPr>
              <a:stCxn id="8977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79" name="Google Shape;8979;p88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80" name="Google Shape;8980;p88"/>
            <p:cNvCxnSpPr>
              <a:endCxn id="8979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81" name="Google Shape;8981;p88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82" name="Google Shape;8982;p88"/>
            <p:cNvCxnSpPr>
              <a:stCxn id="8981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83" name="Google Shape;8983;p88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84" name="Google Shape;8984;p88"/>
            <p:cNvCxnSpPr>
              <a:endCxn id="8983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985" name="Google Shape;8985;p88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8986" name="Google Shape;8986;p88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88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88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88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88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8991" name="Google Shape;8991;p88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8992" name="Google Shape;8992;p88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88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88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88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88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88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88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99" name="Google Shape;8999;p88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000" name="Google Shape;9000;p88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88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88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88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88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88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88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07" name="Google Shape;9007;p88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008" name="Google Shape;9008;p8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8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8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8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8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8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8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15" name="Google Shape;9015;p88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016" name="Google Shape;9016;p8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8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8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9" name="Google Shape;9019;p8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8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8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8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23" name="Google Shape;9023;p88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024" name="Google Shape;9024;p88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88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88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7" name="Google Shape;9027;p88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88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88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88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1" name="Google Shape;9031;p88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032" name="Google Shape;9032;p88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33" name="Google Shape;9033;p88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34" name="Google Shape;9034;p88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035" name="Google Shape;9035;p8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8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7" name="Google Shape;9037;p8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8" name="Google Shape;9038;p8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8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8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8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2" name="Google Shape;9042;p88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043" name="Google Shape;9043;p8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8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8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8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8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8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8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50" name="Google Shape;9050;p88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051" name="Google Shape;9051;p88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88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88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88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055" name="Google Shape;9055;p88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056" name="Google Shape;9056;p88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057" name="Google Shape;9057;p88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058" name="Google Shape;9058;p88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059" name="Google Shape;9059;p88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0" name="Google Shape;9060;p88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061" name="Google Shape;9061;p88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88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88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88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88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88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88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88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9" name="Google Shape;9069;p88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070" name="Google Shape;9070;p88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071" name="Google Shape;9071;p88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072" name="Google Shape;9072;p88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3" name="Google Shape;9073;p88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74" name="Google Shape;9074;p88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075" name="Google Shape;9075;p88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76" name="Google Shape;9076;p88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077" name="Google Shape;9077;p88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078" name="Google Shape;9078;p88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079" name="Google Shape;9079;p88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0" name="Google Shape;9080;p88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81" name="Google Shape;9081;p88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082" name="Google Shape;9082;p88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83" name="Google Shape;9083;p88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084" name="Google Shape;9084;p88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085" name="Google Shape;9085;p88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086" name="Google Shape;9086;p88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7" name="Google Shape;9087;p88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88" name="Google Shape;9088;p88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089" name="Google Shape;9089;p88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90" name="Google Shape;9090;p88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091" name="Google Shape;9091;p88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092" name="Google Shape;9092;p88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093" name="Google Shape;9093;p88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4" name="Google Shape;9094;p88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95" name="Google Shape;9095;p88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096" name="Google Shape;9096;p88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97" name="Google Shape;9097;p88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098" name="Google Shape;9098;p88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099" name="Google Shape;9099;p88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100" name="Google Shape;9100;p88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01" name="Google Shape;9101;p88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102" name="Google Shape;9102;p88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03" name="Google Shape;9103;p88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104" name="Google Shape;9104;p88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105" name="Google Shape;9105;p88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06" name="Google Shape;9106;p88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107" name="Google Shape;9107;p88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08" name="Google Shape;9108;p88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109" name="Google Shape;9109;p88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110" name="Google Shape;9110;p88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11" name="Google Shape;9111;p88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112" name="Google Shape;9112;p88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13" name="Google Shape;9113;p88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114" name="Google Shape;9114;p88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115" name="Google Shape;9115;p88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16" name="Google Shape;9116;p88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117" name="Google Shape;9117;p88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18" name="Google Shape;9118;p88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3" name="Google Shape;9123;p8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4" name="Google Shape;9124;p89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5" name="Google Shape;9125;p89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126" name="Google Shape;9126;p89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89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89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89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89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31" name="Google Shape;9131;p89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2" name="Google Shape;9132;p89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133" name="Google Shape;9133;p89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89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89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6" name="Google Shape;9136;p89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137" name="Google Shape;9137;p89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89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89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89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1" name="Google Shape;9141;p89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142" name="Google Shape;9142;p89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89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89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89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6" name="Google Shape;9146;p89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147" name="Google Shape;9147;p89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89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89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89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89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52" name="Google Shape;9152;p89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3" name="Google Shape;9153;p89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154" name="Google Shape;9154;p89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89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89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57" name="Google Shape;9157;p89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8" name="Google Shape;9158;p89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159" name="Google Shape;9159;p89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89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89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89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3" name="Google Shape;9163;p89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164" name="Google Shape;9164;p89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89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6" name="Google Shape;9166;p89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167" name="Google Shape;9167;p89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89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9" name="Google Shape;9169;p89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170" name="Google Shape;9170;p89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89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89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89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89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89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6" name="Google Shape;9176;p89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177" name="Google Shape;9177;p89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89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89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89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89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89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89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89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89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89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89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89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89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89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89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89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89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4" name="Google Shape;9194;p89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195" name="Google Shape;9195;p89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89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89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89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89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89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1" name="Google Shape;9201;p89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202" name="Google Shape;9202;p89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89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89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89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89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7" name="Google Shape;9207;p89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208" name="Google Shape;9208;p89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89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89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211" name="Google Shape;9211;p89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89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89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4" name="Google Shape;9214;p89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215" name="Google Shape;9215;p89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89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89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8" name="Google Shape;9218;p89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219" name="Google Shape;9219;p89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89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1" name="Google Shape;9221;p89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222" name="Google Shape;9222;p89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89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89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89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6" name="Google Shape;9226;p89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227" name="Google Shape;9227;p89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89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9" name="Google Shape;9229;p89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230" name="Google Shape;9230;p89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89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89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89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89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89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89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89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89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89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89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89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89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89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89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89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89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89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8" name="Google Shape;9248;p89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249" name="Google Shape;9249;p89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89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89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89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89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89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55" name="Google Shape;9255;p89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56" name="Google Shape;9256;p89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257" name="Google Shape;9257;p89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89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89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89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89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89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3" name="Google Shape;9263;p89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264" name="Google Shape;9264;p89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89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89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89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89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89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89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271" name="Google Shape;9271;p89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89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89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74" name="Google Shape;9274;p89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75" name="Google Shape;9275;p89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276" name="Google Shape;9276;p89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89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89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89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89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89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2" name="Google Shape;9282;p89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3" name="Google Shape;9283;p89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284" name="Google Shape;9284;p89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89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89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7" name="Google Shape;9287;p89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288" name="Google Shape;9288;p89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89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89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89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89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89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89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89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89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89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89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89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89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89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89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89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89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5" name="Google Shape;9305;p89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306" name="Google Shape;9306;p89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89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89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89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89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89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89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89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89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89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89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89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89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89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0" name="Google Shape;9320;p89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9321" name="Google Shape;9321;p89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89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89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89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89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89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89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89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89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0" name="Google Shape;9330;p89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9331" name="Google Shape;9331;p89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89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89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89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89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89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89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8" name="Google Shape;9338;p89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9339" name="Google Shape;9339;p89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89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1" name="Google Shape;9341;p89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9342" name="Google Shape;9342;p89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89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4" name="Google Shape;9344;p89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45" name="Google Shape;9345;p89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9346" name="Google Shape;9346;p89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89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89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89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89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89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89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3" name="Google Shape;9353;p89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9354" name="Google Shape;9354;p89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89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6" name="Google Shape;9356;p89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7" name="Google Shape;9357;p89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9358" name="Google Shape;9358;p89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89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0" name="Google Shape;9360;p89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9361" name="Google Shape;9361;p89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89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89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89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89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6" name="Google Shape;9366;p89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9367" name="Google Shape;9367;p89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89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89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89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89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72" name="Google Shape;9372;p89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73" name="Google Shape;9373;p89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9374" name="Google Shape;9374;p89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89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89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89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89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9" name="Google Shape;9379;p89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9380" name="Google Shape;9380;p89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89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89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89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89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5" name="Google Shape;9385;p89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9386" name="Google Shape;9386;p89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89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89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89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89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1" name="Google Shape;9391;p89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9392" name="Google Shape;9392;p89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89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89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5" name="Google Shape;9395;p89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9396" name="Google Shape;9396;p89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89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89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89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0" name="Google Shape;9400;p89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9401" name="Google Shape;9401;p89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89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89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89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5" name="Google Shape;9405;p89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9406" name="Google Shape;9406;p89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89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89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9" name="Google Shape;9409;p89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9410" name="Google Shape;9410;p89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89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12" name="Google Shape;9412;p89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13" name="Google Shape;9413;p89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9414" name="Google Shape;9414;p89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89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89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89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89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89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89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9421" name="Google Shape;9421;p89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89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3" name="Google Shape;9423;p89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9424" name="Google Shape;9424;p89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89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89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89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89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89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0" name="Google Shape;9430;p89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9431" name="Google Shape;9431;p89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89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3" name="Google Shape;9433;p89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9434" name="Google Shape;9434;p89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89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89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89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89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89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89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89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89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89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4" name="Google Shape;9444;p89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9445" name="Google Shape;9445;p89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89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89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89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9" name="Google Shape;9449;p89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9450" name="Google Shape;9450;p89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89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89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89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89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89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89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89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89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89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89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89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62" name="Google Shape;9462;p89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63" name="Google Shape;9463;p89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9464" name="Google Shape;9464;p89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89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89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89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89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89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89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1" name="Google Shape;9471;p89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9472" name="Google Shape;9472;p89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89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89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89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89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89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89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89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0" name="Google Shape;9480;p89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9481" name="Google Shape;9481;p89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89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89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89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5" name="Google Shape;9485;p89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9486" name="Google Shape;9486;p89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89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89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89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0" name="Google Shape;9490;p89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9491" name="Google Shape;9491;p89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89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89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89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89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0" name="Google Shape;9500;p90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1" name="Google Shape;9501;p90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02" name="Google Shape;9502;p90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9503" name="Google Shape;9503;p90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90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90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90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90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8" name="Google Shape;9508;p90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9509" name="Google Shape;9509;p90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90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90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90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3" name="Google Shape;9513;p90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9514" name="Google Shape;9514;p90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90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90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90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90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90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90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1" name="Google Shape;9521;p90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9522" name="Google Shape;9522;p90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90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4" name="Google Shape;9524;p90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9525" name="Google Shape;9525;p90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90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7" name="Google Shape;9527;p90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9528" name="Google Shape;9528;p90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90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0" name="Google Shape;9530;p90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1" name="Google Shape;9531;p90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9532" name="Google Shape;9532;p90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90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90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90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6" name="Google Shape;9536;p90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7" name="Google Shape;9537;p90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8" name="Google Shape;9538;p90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9539" name="Google Shape;9539;p90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90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90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90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3" name="Google Shape;9543;p90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9544" name="Google Shape;9544;p90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90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90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90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8" name="Google Shape;9548;p90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9549" name="Google Shape;9549;p90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90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90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90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90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90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90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90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90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90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9" name="Google Shape;9559;p90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9560" name="Google Shape;9560;p90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90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90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90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90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90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90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90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90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9" name="Google Shape;9569;p90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0" name="Google Shape;9570;p90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9571" name="Google Shape;9571;p90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90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90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4" name="Google Shape;9574;p90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9575" name="Google Shape;9575;p90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90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90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90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90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90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90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2" name="Google Shape;9582;p90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9583" name="Google Shape;9583;p90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90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90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90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7" name="Google Shape;9587;p90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8" name="Google Shape;9588;p90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9589" name="Google Shape;9589;p90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90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1" name="Google Shape;9591;p90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9592" name="Google Shape;9592;p90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90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90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90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90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90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8" name="Google Shape;9598;p90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9599" name="Google Shape;9599;p90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90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1" name="Google Shape;9601;p90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9602" name="Google Shape;9602;p90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90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4" name="Google Shape;9604;p90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9605" name="Google Shape;9605;p90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90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90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8" name="Google Shape;9608;p90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9609" name="Google Shape;9609;p90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90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90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90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3" name="Google Shape;9613;p90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9614" name="Google Shape;9614;p90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90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6" name="Google Shape;9616;p90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9617" name="Google Shape;9617;p90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90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90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90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90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2" name="Google Shape;9622;p90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9623" name="Google Shape;9623;p90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90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90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90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90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90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90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90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1" name="Google Shape;9631;p90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9632" name="Google Shape;9632;p90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90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90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90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90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90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90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90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90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90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90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3" name="Google Shape;9643;p90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9644" name="Google Shape;9644;p90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90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90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90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90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9" name="Google Shape;9649;p90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9650" name="Google Shape;9650;p90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90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2" name="Google Shape;9652;p90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9653" name="Google Shape;9653;p90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90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5" name="Google Shape;9655;p90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9656" name="Google Shape;9656;p90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90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90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90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0" name="Google Shape;9660;p90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9661" name="Google Shape;9661;p90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90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3" name="Google Shape;9663;p90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9664" name="Google Shape;9664;p90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90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90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7" name="Google Shape;9667;p90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9668" name="Google Shape;9668;p90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90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90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1" name="Google Shape;9671;p90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9672" name="Google Shape;9672;p90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90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4" name="Google Shape;9674;p90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5" name="Google Shape;9675;p90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6" name="Google Shape;9676;p90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77" name="Google Shape;9677;p90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9678" name="Google Shape;9678;p90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90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90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90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90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90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90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90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90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90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8" name="Google Shape;9688;p90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9689" name="Google Shape;9689;p90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90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90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90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3" name="Google Shape;9693;p90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9694" name="Google Shape;9694;p90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90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6" name="Google Shape;9696;p90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97" name="Google Shape;9697;p90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9698" name="Google Shape;9698;p90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90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90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1" name="Google Shape;9701;p90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9702" name="Google Shape;9702;p90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90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90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90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90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90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90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90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90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1" name="Google Shape;9711;p90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9712" name="Google Shape;9712;p90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90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90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90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16" name="Google Shape;9716;p90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17" name="Google Shape;9717;p90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9718" name="Google Shape;9718;p90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90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90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1" name="Google Shape;9721;p90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9722" name="Google Shape;9722;p90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90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4" name="Google Shape;9724;p90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9725" name="Google Shape;9725;p90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90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90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90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90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0" name="Google Shape;9730;p90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9731" name="Google Shape;9731;p90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90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90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90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5" name="Google Shape;9735;p90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9736" name="Google Shape;9736;p90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90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8" name="Google Shape;9738;p90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9" name="Google Shape;9739;p90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0" name="Google Shape;9740;p90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9741" name="Google Shape;9741;p90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90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90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4" name="Google Shape;9744;p90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9745" name="Google Shape;9745;p90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90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90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90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90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0" name="Google Shape;9750;p90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9751" name="Google Shape;9751;p90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90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53" name="Google Shape;9753;p90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4" name="Google Shape;9754;p90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9755" name="Google Shape;9755;p90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90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90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90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90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0" name="Google Shape;9760;p90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9761" name="Google Shape;9761;p90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90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90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90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90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90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90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90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90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90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90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90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3" name="Google Shape;9773;p90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74" name="Google Shape;9774;p90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9775" name="Google Shape;9775;p90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90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90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8" name="Google Shape;9778;p90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9" name="Google Shape;9779;p90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0" name="Google Shape;9780;p90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9781" name="Google Shape;9781;p90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90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90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4" name="Google Shape;9784;p90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5" name="Google Shape;9785;p90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9786" name="Google Shape;9786;p90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90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90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9" name="Google Shape;9789;p90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9790" name="Google Shape;9790;p90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90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90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90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4" name="Google Shape;9794;p90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95" name="Google Shape;9795;p90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9796" name="Google Shape;9796;p90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90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90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90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90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90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90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90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90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90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6" name="Google Shape;9806;p90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9807" name="Google Shape;9807;p90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90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90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90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90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2" name="Google Shape;9812;p90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9813" name="Google Shape;9813;p90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90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5" name="Google Shape;9815;p90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9816" name="Google Shape;9816;p90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90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90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90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90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90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90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90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90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90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90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90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90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9" name="Google Shape;9829;p90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0" name="Google Shape;9830;p90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9831" name="Google Shape;9831;p90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90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90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90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90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90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90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90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90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90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90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90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3" name="Google Shape;9843;p90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9844" name="Google Shape;9844;p90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90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6" name="Google Shape;9846;p90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9847" name="Google Shape;9847;p90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90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90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0" name="Google Shape;9850;p90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9851" name="Google Shape;9851;p90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90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90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90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5" name="Google Shape;9855;p90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9856" name="Google Shape;9856;p90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90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90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9" name="Google Shape;9859;p90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60" name="Google Shape;9860;p90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9861" name="Google Shape;9861;p90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90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3" name="Google Shape;9863;p90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9864" name="Google Shape;9864;p90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90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90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7" name="Google Shape;9867;p90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9868" name="Google Shape;9868;p90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90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90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90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90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90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74" name="Google Shape;9874;p90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5" name="Google Shape;9875;p90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76" name="Google Shape;9876;p90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9877" name="Google Shape;9877;p90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90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90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0" name="Google Shape;9880;p90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9881" name="Google Shape;9881;p90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90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90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4" name="Google Shape;9884;p90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9885" name="Google Shape;9885;p90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90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90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9888" name="Google Shape;9888;p90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90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0" name="Google Shape;9890;p90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9891" name="Google Shape;9891;p90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90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90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90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5" name="Google Shape;9895;p90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96" name="Google Shape;9896;p90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9897" name="Google Shape;9897;p90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90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9" name="Google Shape;9899;p90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9900" name="Google Shape;9900;p90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90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90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90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4" name="Google Shape;9904;p90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9905" name="Google Shape;9905;p90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90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90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8" name="Google Shape;9908;p90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9909" name="Google Shape;9909;p90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90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90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9912" name="Google Shape;9912;p90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90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90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90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90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90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90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19" name="Google Shape;9919;p90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0" name="Google Shape;9920;p90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1" name="Google Shape;9921;p90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9922" name="Google Shape;9922;p90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90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4" name="Google Shape;9924;p90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9925" name="Google Shape;9925;p90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90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1" name="Google Shape;9931;p91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2" name="Google Shape;9932;p91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33" name="Google Shape;9933;p91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9934" name="Google Shape;9934;p91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91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91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91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91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91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91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91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91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91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91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91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91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7" name="Google Shape;9947;p91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9948" name="Google Shape;9948;p91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91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91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91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91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3" name="Google Shape;9953;p91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9954" name="Google Shape;9954;p91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91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91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91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91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91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91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91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91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91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91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91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91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91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91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91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91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1" name="Google Shape;9971;p91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9972" name="Google Shape;9972;p91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91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91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91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6" name="Google Shape;9976;p91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9977" name="Google Shape;9977;p91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91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91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91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91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91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91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91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91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91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91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91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91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91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91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91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91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4" name="Google Shape;9994;p91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9995" name="Google Shape;9995;p91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91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91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91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91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0" name="Google Shape;10000;p91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001" name="Google Shape;10001;p91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91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91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91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91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91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91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8" name="Google Shape;10008;p91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009" name="Google Shape;10009;p91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91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91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91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91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91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5" name="Google Shape;10015;p91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016" name="Google Shape;10016;p91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91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91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91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91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91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91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91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91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5" name="Google Shape;10025;p91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026" name="Google Shape;10026;p91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91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91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91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91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91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032" name="Google Shape;10032;p91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91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91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91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91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91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91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91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91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91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91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91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91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91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91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91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91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9" name="Google Shape;10049;p91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050" name="Google Shape;10050;p91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91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91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91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91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5" name="Google Shape;10055;p91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056" name="Google Shape;10056;p91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91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91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91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0" name="Google Shape;10060;p91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061" name="Google Shape;10061;p91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91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91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91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5" name="Google Shape;10065;p91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066" name="Google Shape;10066;p91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91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91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91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0" name="Google Shape;10070;p91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071" name="Google Shape;10071;p91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91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91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91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91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91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91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91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91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91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91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91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91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91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91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91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91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91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089" name="Google Shape;10089;p91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91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1" name="Google Shape;10091;p91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092" name="Google Shape;10092;p91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91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94" name="Google Shape;10094;p91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95" name="Google Shape;10095;p91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096" name="Google Shape;10096;p91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91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91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91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0" name="Google Shape;10100;p91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101" name="Google Shape;10101;p91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91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91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91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91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91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91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91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91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91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91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91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91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4" name="Google Shape;10114;p91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115" name="Google Shape;10115;p91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91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91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91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9" name="Google Shape;10119;p91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0" name="Google Shape;10120;p91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121" name="Google Shape;10121;p91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91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91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91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91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91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91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91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91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91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91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91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91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91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91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91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91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8" name="Google Shape;10138;p91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139" name="Google Shape;10139;p91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91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91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91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143" name="Google Shape;10143;p91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91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91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6" name="Google Shape;10146;p91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7" name="Google Shape;10147;p91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148" name="Google Shape;10148;p91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91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91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91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2" name="Google Shape;10152;p91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153" name="Google Shape;10153;p91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91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5" name="Google Shape;10155;p91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156" name="Google Shape;10156;p91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91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91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91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91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91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91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91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91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65" name="Google Shape;10165;p91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6" name="Google Shape;10166;p91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167" name="Google Shape;10167;p91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91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91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91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91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2" name="Google Shape;10172;p91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173" name="Google Shape;10173;p91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91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91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91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91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91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91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0" name="Google Shape;10180;p91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181" name="Google Shape;10181;p91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91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91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91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91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91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91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91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91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91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91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91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91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94" name="Google Shape;10194;p91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95" name="Google Shape;10195;p91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196" name="Google Shape;10196;p91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91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91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9" name="Google Shape;10199;p91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200" name="Google Shape;10200;p91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91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91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91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91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91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91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207" name="Google Shape;10207;p91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91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91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0" name="Google Shape;10210;p91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211" name="Google Shape;10211;p91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91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91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91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91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91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91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218" name="Google Shape;10218;p91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91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91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221" name="Google Shape;10221;p91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91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91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91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5" name="Google Shape;10225;p91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226" name="Google Shape;10226;p91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91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8" name="Google Shape;10228;p91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229" name="Google Shape;10229;p91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91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91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91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91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91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91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91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237" name="Google Shape;10237;p91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91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91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0" name="Google Shape;10240;p91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241" name="Google Shape;10241;p91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91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91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91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91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91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91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91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91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0" name="Google Shape;10250;p91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251" name="Google Shape;10251;p91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91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91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91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91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91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91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91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9" name="Google Shape;10259;p91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260" name="Google Shape;10260;p91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91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91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91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91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91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91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91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91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91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91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91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91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91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91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91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6" name="Google Shape;10276;p91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277" name="Google Shape;10277;p91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91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91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91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91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2" name="Google Shape;10282;p91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283" name="Google Shape;10283;p91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91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91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91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91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91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91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91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91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91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91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91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91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91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91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91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91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91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91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91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3" name="Google Shape;10303;p91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304" name="Google Shape;10304;p91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91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91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91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91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91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0310" name="Google Shape;10310;p91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91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91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91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91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91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91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91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91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91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91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1" name="Google Shape;10321;p91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0322" name="Google Shape;10322;p91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91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91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91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91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91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91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91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91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91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91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91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4" name="Google Shape;10334;p91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0335" name="Google Shape;10335;p91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91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91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8" name="Google Shape;10338;p91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0339" name="Google Shape;10339;p91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91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91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91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91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91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91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91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7" name="Google Shape;10347;p91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0348" name="Google Shape;10348;p91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91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91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91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52" name="Google Shape;10352;p91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3" name="Google Shape;10353;p91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0354" name="Google Shape;10354;p91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91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91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91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91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91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91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91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2" name="Google Shape;10362;p91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0363" name="Google Shape;10363;p91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91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91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6" name="Google Shape;10366;p91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0367" name="Google Shape;10367;p91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91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9" name="Google Shape;10369;p91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0370" name="Google Shape;10370;p91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91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91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91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91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5" name="Google Shape;10375;p91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0376" name="Google Shape;10376;p91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91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91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9" name="Google Shape;10379;p91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0380" name="Google Shape;10380;p91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91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91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91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91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91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91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7" name="Google Shape;10387;p91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0388" name="Google Shape;10388;p91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91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91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91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2" name="Google Shape;10392;p91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0393" name="Google Shape;10393;p91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91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91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91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91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91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91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91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1" name="Google Shape;10401;p91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0402" name="Google Shape;10402;p91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91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91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91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91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91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91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91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91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1" name="Google Shape;10411;p91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0412" name="Google Shape;10412;p91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91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91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91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91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91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8" name="Google Shape;10418;p91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0419" name="Google Shape;10419;p91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91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91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91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91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4" name="Google Shape;10424;p91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0425" name="Google Shape;10425;p91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91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91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91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9" name="Google Shape;10429;p91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0430" name="Google Shape;10430;p91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91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91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91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91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5" name="Google Shape;10435;p91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0436" name="Google Shape;10436;p91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91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91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91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91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1" name="Google Shape;10441;p91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0442" name="Google Shape;10442;p91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3" name="Google Shape;10443;p91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0444" name="Google Shape;10444;p91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91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91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47" name="Google Shape;10447;p91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0448" name="Google Shape;10448;p91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91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91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91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91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91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91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91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91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91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8" name="Google Shape;10458;p91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0459" name="Google Shape;10459;p91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91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91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91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91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91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91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91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91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91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91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91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91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2" name="Google Shape;10472;p91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0473" name="Google Shape;10473;p91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91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91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91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91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91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9" name="Google Shape;10479;p91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0480" name="Google Shape;10480;p91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91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91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91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91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91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6" name="Google Shape;10486;p91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0487" name="Google Shape;10487;p91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91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91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91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1" name="Google Shape;10491;p91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0492" name="Google Shape;10492;p91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91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91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91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91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91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91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91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91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91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91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3" name="Google Shape;10503;p91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0504" name="Google Shape;10504;p91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91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91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91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91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0509" name="Google Shape;10509;p91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91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1" name="Google Shape;10511;p91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0512" name="Google Shape;10512;p91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91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91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91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91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7" name="Google Shape;10517;p91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0518" name="Google Shape;10518;p91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91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91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1" name="Google Shape;10521;p91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2" name="Google Shape;10522;p91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0523" name="Google Shape;10523;p91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91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5" name="Google Shape;10525;p91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0526" name="Google Shape;10526;p91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91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91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91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0" name="Google Shape;10530;p91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0531" name="Google Shape;10531;p91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91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91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91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91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91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91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91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91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91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91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2" name="Google Shape;10542;p91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0543" name="Google Shape;10543;p91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91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91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91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7" name="Google Shape;10547;p91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0548" name="Google Shape;10548;p91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91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91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91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91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91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91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91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91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7" name="Google Shape;10557;p91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0558" name="Google Shape;10558;p91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91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91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91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91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91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91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91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6" name="Google Shape;10566;p91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0567" name="Google Shape;10567;p91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91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9" name="Google Shape;10569;p91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0570" name="Google Shape;10570;p91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91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91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91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4" name="Google Shape;10574;p91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0575" name="Google Shape;10575;p91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91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91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91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91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91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91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91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91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91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5" name="Google Shape;10585;p91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0586" name="Google Shape;10586;p91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91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91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91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91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1" name="Google Shape;10591;p91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0592" name="Google Shape;10592;p91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91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4" name="Google Shape;10594;p91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0595" name="Google Shape;10595;p91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91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91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91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91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91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91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2" name="Google Shape;10602;p91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0603" name="Google Shape;10603;p91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91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91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91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91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91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91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91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91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91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91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91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91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91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91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91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91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91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1" name="Google Shape;10621;p91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22" name="Google Shape;10622;p91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0623" name="Google Shape;10623;p91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91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91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91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7" name="Google Shape;10627;p91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0628" name="Google Shape;10628;p91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91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91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91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91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91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91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91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91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91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38" name="Google Shape;10638;p91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39" name="Google Shape;10639;p91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0640" name="Google Shape;10640;p91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91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2" name="Google Shape;10642;p91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0643" name="Google Shape;10643;p91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91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91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91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91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91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9" name="Google Shape;10649;p91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0650" name="Google Shape;10650;p91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91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52" name="Google Shape;10652;p91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53" name="Google Shape;10653;p91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0654" name="Google Shape;10654;p91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91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91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91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91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91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0" name="Google Shape;10660;p91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0661" name="Google Shape;10661;p91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91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91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91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91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91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91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91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91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91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91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91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91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91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91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91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91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91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79" name="Google Shape;10679;p91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80" name="Google Shape;10680;p91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0681" name="Google Shape;10681;p91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91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3" name="Google Shape;10683;p91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0684" name="Google Shape;10684;p91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91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91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91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8" name="Google Shape;10688;p91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0689" name="Google Shape;10689;p91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91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91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91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91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4" name="Google Shape;10694;p91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0695" name="Google Shape;10695;p91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91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91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91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9" name="Google Shape;10699;p91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0700" name="Google Shape;10700;p91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91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2" name="Google Shape;10702;p91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0703" name="Google Shape;10703;p91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91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91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91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91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91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91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91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91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91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91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91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91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91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91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91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91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- SENSORS</a:t>
            </a:r>
            <a:endParaRPr dirty="0"/>
          </a:p>
        </p:txBody>
      </p:sp>
      <p:sp>
        <p:nvSpPr>
          <p:cNvPr id="277" name="Google Shape;277;p50"/>
          <p:cNvSpPr txBox="1">
            <a:spLocks noGrp="1"/>
          </p:cNvSpPr>
          <p:nvPr>
            <p:ph type="ctrTitle"/>
          </p:nvPr>
        </p:nvSpPr>
        <p:spPr>
          <a:xfrm>
            <a:off x="2282454" y="1548190"/>
            <a:ext cx="4282805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Air</a:t>
            </a:r>
            <a:r>
              <a:rPr lang="en" dirty="0"/>
              <a:t> HUMIDITY AND TEMPERATURE</a:t>
            </a:r>
            <a:endParaRPr dirty="0"/>
          </a:p>
        </p:txBody>
      </p:sp>
      <p:sp>
        <p:nvSpPr>
          <p:cNvPr id="281" name="Google Shape;281;p50">
            <a:hlinkClick r:id="rId3" action="ppaction://hlinksldjump"/>
          </p:cNvPr>
          <p:cNvSpPr/>
          <p:nvPr/>
        </p:nvSpPr>
        <p:spPr>
          <a:xfrm>
            <a:off x="756018" y="1513026"/>
            <a:ext cx="1267609" cy="126761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85" name="Google Shape;285;p5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86" name="Google Shape;286;p50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87" name="Google Shape;287;p50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50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50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22" name="Google Shape;281;p50">
            <a:hlinkClick r:id="rId3" action="ppaction://hlinksldjump"/>
            <a:extLst>
              <a:ext uri="{FF2B5EF4-FFF2-40B4-BE49-F238E27FC236}">
                <a16:creationId xmlns:a16="http://schemas.microsoft.com/office/drawing/2014/main" id="{F5FF04C6-115C-B420-571F-78032F899B47}"/>
              </a:ext>
            </a:extLst>
          </p:cNvPr>
          <p:cNvSpPr/>
          <p:nvPr/>
        </p:nvSpPr>
        <p:spPr>
          <a:xfrm>
            <a:off x="791181" y="3276907"/>
            <a:ext cx="1267609" cy="1267611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" name="Google Shape;277;p50">
            <a:extLst>
              <a:ext uri="{FF2B5EF4-FFF2-40B4-BE49-F238E27FC236}">
                <a16:creationId xmlns:a16="http://schemas.microsoft.com/office/drawing/2014/main" id="{0D1475A6-3CBE-9404-000D-5543E4965E4D}"/>
              </a:ext>
            </a:extLst>
          </p:cNvPr>
          <p:cNvSpPr txBox="1">
            <a:spLocks/>
          </p:cNvSpPr>
          <p:nvPr/>
        </p:nvSpPr>
        <p:spPr>
          <a:xfrm>
            <a:off x="2338500" y="3276907"/>
            <a:ext cx="22335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PHOTORESISTOR</a:t>
            </a:r>
          </a:p>
        </p:txBody>
      </p:sp>
      <p:sp>
        <p:nvSpPr>
          <p:cNvPr id="16" name="Google Shape;876;p78">
            <a:extLst>
              <a:ext uri="{FF2B5EF4-FFF2-40B4-BE49-F238E27FC236}">
                <a16:creationId xmlns:a16="http://schemas.microsoft.com/office/drawing/2014/main" id="{F5C2A5B5-BF12-AB32-4D57-13D023DCAE67}"/>
              </a:ext>
            </a:extLst>
          </p:cNvPr>
          <p:cNvSpPr txBox="1">
            <a:spLocks/>
          </p:cNvSpPr>
          <p:nvPr/>
        </p:nvSpPr>
        <p:spPr>
          <a:xfrm>
            <a:off x="2294850" y="3595309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Measures the light level near the plant.</a:t>
            </a:r>
            <a:endParaRPr lang="en-US" dirty="0">
              <a:uFill>
                <a:noFill/>
              </a:uFill>
              <a:hlinkClick r:id="rId6"/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F7BC9DEC-D454-1364-A4FA-9EA4231487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017" y="1495033"/>
            <a:ext cx="1267609" cy="1285603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490D70AA-9527-B278-C727-A09FA16A20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080" y="3359494"/>
            <a:ext cx="999482" cy="99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4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4" name="Google Shape;10724;p9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25" name="Google Shape;10725;p9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26" name="Google Shape;10726;p92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0727" name="Google Shape;10727;p92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92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92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92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92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92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92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4" name="Google Shape;10734;p92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0735" name="Google Shape;10735;p92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92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92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8" name="Google Shape;10738;p92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0739" name="Google Shape;10739;p92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92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92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92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92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4" name="Google Shape;10744;p92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0745" name="Google Shape;10745;p92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92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7" name="Google Shape;10747;p92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0748" name="Google Shape;10748;p92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92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92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92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92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92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0754" name="Google Shape;10754;p92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92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92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92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92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92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92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1" name="Google Shape;10761;p92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0762" name="Google Shape;10762;p92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92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92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92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92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92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92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92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0" name="Google Shape;10770;p92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0771" name="Google Shape;10771;p92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92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92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4" name="Google Shape;10774;p92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0775" name="Google Shape;10775;p92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92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92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92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92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92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92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2" name="Google Shape;10782;p92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0783" name="Google Shape;10783;p92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92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92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92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92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92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92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90" name="Google Shape;10790;p92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91" name="Google Shape;10791;p92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0792" name="Google Shape;10792;p92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92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92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5" name="Google Shape;10795;p92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0796" name="Google Shape;10796;p92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92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92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92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92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1" name="Google Shape;10801;p92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0802" name="Google Shape;10802;p92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92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92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92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92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92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8" name="Google Shape;10808;p92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0809" name="Google Shape;10809;p92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92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92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92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92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92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92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6" name="Google Shape;10816;p92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0817" name="Google Shape;10817;p92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92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92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92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92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92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92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4" name="Google Shape;10824;p92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0825" name="Google Shape;10825;p92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92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92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92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92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92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92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0832" name="Google Shape;10832;p92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92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92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92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6" name="Google Shape;10836;p92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0837" name="Google Shape;10837;p92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92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92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92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1" name="Google Shape;10841;p92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0842" name="Google Shape;10842;p92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92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92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92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92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7" name="Google Shape;10847;p92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0848" name="Google Shape;10848;p92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92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92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92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92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92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92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5" name="Google Shape;10855;p92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0856" name="Google Shape;10856;p92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92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92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92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92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1" name="Google Shape;10861;p92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0862" name="Google Shape;10862;p92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92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92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92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92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92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8" name="Google Shape;10868;p92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0869" name="Google Shape;10869;p92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92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92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92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92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92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5" name="Google Shape;10875;p92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0876" name="Google Shape;10876;p92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92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92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92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0" name="Google Shape;10880;p92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0881" name="Google Shape;10881;p92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92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92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92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92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92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7" name="Google Shape;10887;p92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0888" name="Google Shape;10888;p92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92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92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92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92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0893" name="Google Shape;10893;p92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92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92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92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92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8" name="Google Shape;10898;p92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0899" name="Google Shape;10899;p92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92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92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92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92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0904" name="Google Shape;10904;p92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92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92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92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92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9" name="Google Shape;10909;p92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0910" name="Google Shape;10910;p92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92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92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92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92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92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92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7" name="Google Shape;10917;p92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0918" name="Google Shape;10918;p92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92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92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92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92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3" name="Google Shape;10923;p92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0924" name="Google Shape;10924;p92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92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92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92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8" name="Google Shape;10928;p92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0929" name="Google Shape;10929;p92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92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92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92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92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4" name="Google Shape;10934;p92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0935" name="Google Shape;10935;p92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92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92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92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92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0" name="Google Shape;10940;p92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0941" name="Google Shape;10941;p9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9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9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9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9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6" name="Google Shape;10946;p92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0947" name="Google Shape;10947;p92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92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92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0" name="Google Shape;10950;p92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0951" name="Google Shape;10951;p92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92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92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92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5" name="Google Shape;10955;p92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0956" name="Google Shape;10956;p92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92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92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92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92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92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2" name="Google Shape;10962;p92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0963" name="Google Shape;10963;p92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92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5" name="Google Shape;10965;p92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0966" name="Google Shape;10966;p92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92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92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92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92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92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2" name="Google Shape;10972;p92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0973" name="Google Shape;10973;p92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92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92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92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92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92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9" name="Google Shape;10979;p92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0980" name="Google Shape;10980;p92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92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92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92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92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92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92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92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92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92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0" name="Google Shape;10990;p92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0991" name="Google Shape;10991;p92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92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92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92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92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92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92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92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92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000" name="Google Shape;11000;p92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92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92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92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92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92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92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92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92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92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92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92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92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92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92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92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92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92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92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92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92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92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92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3" name="Google Shape;11023;p92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024" name="Google Shape;11024;p92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92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92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92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92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9" name="Google Shape;11029;p92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030" name="Google Shape;11030;p92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92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92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3" name="Google Shape;11033;p92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034" name="Google Shape;11034;p92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92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92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92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92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92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92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92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2" name="Google Shape;11042;p92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043" name="Google Shape;11043;p92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92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92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92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92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92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92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92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1" name="Google Shape;11051;p92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052" name="Google Shape;11052;p92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92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92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92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92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92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92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92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0" name="Google Shape;11060;p92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061" name="Google Shape;11061;p9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9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9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9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9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9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9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9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9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9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1" name="Google Shape;11071;p92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072" name="Google Shape;11072;p92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92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92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92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92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92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8" name="Google Shape;11078;p92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079" name="Google Shape;11079;p92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92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92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92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92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92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92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086" name="Google Shape;11086;p92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92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92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92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92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1" name="Google Shape;11091;p92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092" name="Google Shape;11092;p92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92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92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92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92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7" name="Google Shape;11097;p92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098" name="Google Shape;11098;p9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9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9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9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2" name="Google Shape;11102;p92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103" name="Google Shape;11103;p92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92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92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92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92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92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9" name="Google Shape;11109;p92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110" name="Google Shape;11110;p92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92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92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92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92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5" name="Google Shape;11115;p92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116" name="Google Shape;11116;p92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92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92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92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92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92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92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92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92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92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92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92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128" name="Google Shape;11128;p92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92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92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92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92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92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92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92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6" name="Google Shape;11136;p92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137" name="Google Shape;11137;p92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92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92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92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92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92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92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92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92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46" name="Google Shape;11146;p92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7" name="Google Shape;11147;p92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148" name="Google Shape;11148;p92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92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92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92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2" name="Google Shape;11152;p92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53" name="Google Shape;11153;p92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154" name="Google Shape;11154;p92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92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92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92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92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92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92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92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2" name="Google Shape;11162;p92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163" name="Google Shape;11163;p92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92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92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92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92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8" name="Google Shape;11168;p92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169" name="Google Shape;11169;p92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92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92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92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92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92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5" name="Google Shape;11175;p92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176" name="Google Shape;11176;p92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92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92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92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92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92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92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92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92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92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6" name="Google Shape;11186;p92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187" name="Google Shape;11187;p92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92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92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92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92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92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3" name="Google Shape;11193;p92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194" name="Google Shape;11194;p9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9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9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9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9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9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9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9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2" name="Google Shape;11202;p92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203" name="Google Shape;11203;p92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92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92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92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92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92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92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92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211" name="Google Shape;11211;p9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9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9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9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9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9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7" name="Google Shape;11217;p92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218" name="Google Shape;11218;p92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92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92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92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92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92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224" name="Google Shape;11224;p92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92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92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92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92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92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0" name="Google Shape;11230;p92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231" name="Google Shape;11231;p92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92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92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92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92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92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92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92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9" name="Google Shape;11239;p92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240" name="Google Shape;11240;p92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92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92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92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4" name="Google Shape;11244;p92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245" name="Google Shape;11245;p92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92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92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92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92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92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251" name="Google Shape;11251;p92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92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92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92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92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6" name="Google Shape;11256;p92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257" name="Google Shape;11257;p92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92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92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92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92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92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92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4" name="Google Shape;11264;p92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265" name="Google Shape;11265;p92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92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92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92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92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92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92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92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3" name="Google Shape;11273;p92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274" name="Google Shape;11274;p92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92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92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92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92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92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92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92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2" name="Google Shape;11282;p92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283" name="Google Shape;11283;p92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92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92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6" name="Google Shape;11286;p92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287" name="Google Shape;11287;p92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92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92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92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1" name="Google Shape;11291;p92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292" name="Google Shape;11292;p92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92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92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92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92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92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8" name="Google Shape;11298;p92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299" name="Google Shape;11299;p92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92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92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92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92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92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92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6" name="Google Shape;11306;p92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1307" name="Google Shape;11307;p92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92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92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92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92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92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92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4" name="Google Shape;11314;p92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1315" name="Google Shape;11315;p92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92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92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92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92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92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1" name="Google Shape;11321;p92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1322" name="Google Shape;11322;p92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92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92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92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92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92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92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92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92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92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92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92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92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92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1336" name="Google Shape;11336;p92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92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92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92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0" name="Google Shape;11340;p92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1341" name="Google Shape;11341;p92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92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92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92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92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92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92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92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92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92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92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92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92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4" name="Google Shape;11354;p92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5" name="Google Shape;11355;p92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1356" name="Google Shape;11356;p92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92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92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92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92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92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92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92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92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5" name="Google Shape;11365;p92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1366" name="Google Shape;11366;p92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92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92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92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92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1" name="Google Shape;11371;p92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1372" name="Google Shape;11372;p92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92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92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92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92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1377" name="Google Shape;11377;p92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92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92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92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92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2" name="Google Shape;11382;p92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1383" name="Google Shape;11383;p92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92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92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92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92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92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92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92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92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92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3" name="Google Shape;11393;p92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1394" name="Google Shape;11394;p92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92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92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92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92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92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92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92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92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92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92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5" name="Google Shape;11405;p92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1406" name="Google Shape;11406;p92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92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92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92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0" name="Google Shape;11410;p92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1411" name="Google Shape;11411;p92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92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92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92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92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92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7" name="Google Shape;11417;p92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1418" name="Google Shape;11418;p92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92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92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92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2" name="Google Shape;11422;p92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1423" name="Google Shape;11423;p92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92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92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92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92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8" name="Google Shape;11428;p92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1429" name="Google Shape;11429;p92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92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92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92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92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92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5" name="Google Shape;11435;p92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1436" name="Google Shape;11436;p92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92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92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92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92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92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92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3" name="Google Shape;11443;p92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1444" name="Google Shape;11444;p92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92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92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92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8" name="Google Shape;11448;p92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1449" name="Google Shape;11449;p9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9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9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9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9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92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1455" name="Google Shape;11455;p92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92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92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92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92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92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5" name="Google Shape;11465;p93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6" name="Google Shape;11466;p93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67" name="Google Shape;11467;p93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1468" name="Google Shape;11468;p93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93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93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93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9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9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93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9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93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93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9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9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9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9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9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9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93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93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93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93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7" name="Google Shape;11497;p93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1498" name="Google Shape;11498;p93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93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0" name="Google Shape;11500;p93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1501" name="Google Shape;11501;p93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93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3" name="Google Shape;11503;p93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1504" name="Google Shape;11504;p93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93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93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7" name="Google Shape;11507;p93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1508" name="Google Shape;11508;p93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93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93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93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93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3" name="Google Shape;11513;p93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1514" name="Google Shape;11514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93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93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9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93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93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93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25" name="Google Shape;11525;p93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26" name="Google Shape;11526;p93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1527" name="Google Shape;11527;p93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93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29" name="Google Shape;11529;p93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30" name="Google Shape;11530;p93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1531" name="Google Shape;11531;p93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93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93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93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93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93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93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38" name="Google Shape;11538;p93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39" name="Google Shape;11539;p93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1540" name="Google Shape;11540;p93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93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93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93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4" name="Google Shape;11544;p93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1545" name="Google Shape;11545;p93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93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9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93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93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9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9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93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9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93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93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93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93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93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3" name="Google Shape;11563;p93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1564" name="Google Shape;11564;p93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93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93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93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93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93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0" name="Google Shape;11570;p93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1571" name="Google Shape;11571;p93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93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93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93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93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93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93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93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93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93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1581" name="Google Shape;11581;p93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93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3" name="Google Shape;11583;p93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1584" name="Google Shape;11584;p93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93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93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7" name="Google Shape;11587;p93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1588" name="Google Shape;11588;p93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93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93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93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93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3" name="Google Shape;11593;p93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1594" name="Google Shape;11594;p93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93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96" name="Google Shape;11596;p93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7" name="Google Shape;11597;p93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1598" name="Google Shape;11598;p93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93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0" name="Google Shape;11600;p93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1601" name="Google Shape;11601;p93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93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93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93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93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93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93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8" name="Google Shape;11608;p93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1609" name="Google Shape;11609;p93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93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93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93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3" name="Google Shape;11613;p93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1614" name="Google Shape;11614;p93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93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93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93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8" name="Google Shape;11618;p93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1619" name="Google Shape;11619;p93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93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93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93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3" name="Google Shape;11623;p93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1624" name="Google Shape;11624;p93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93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93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93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8" name="Google Shape;11628;p93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29" name="Google Shape;11629;p93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1630" name="Google Shape;11630;p93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93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93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93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93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93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6" name="Google Shape;11636;p93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1637" name="Google Shape;11637;p93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93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93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93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93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93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93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4" name="Google Shape;11644;p93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1645" name="Google Shape;11645;p93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93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7" name="Google Shape;11647;p93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1648" name="Google Shape;11648;p93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93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93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93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93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93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93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55" name="Google Shape;11655;p93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6" name="Google Shape;11656;p93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57" name="Google Shape;11657;p93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1658" name="Google Shape;11658;p93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93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0" name="Google Shape;11660;p93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1661" name="Google Shape;11661;p93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93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93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93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93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1666" name="Google Shape;11666;p93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93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93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9" name="Google Shape;11669;p93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1670" name="Google Shape;11670;p93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93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93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1673" name="Google Shape;11673;p93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93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93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93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93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93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93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0" name="Google Shape;11680;p93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1681" name="Google Shape;11681;p93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93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93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1684" name="Google Shape;11684;p93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93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93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93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93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93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93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93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93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93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93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93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93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93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98" name="Google Shape;11698;p93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99" name="Google Shape;11699;p93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1700" name="Google Shape;11700;p93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93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2" name="Google Shape;11702;p93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1703" name="Google Shape;11703;p93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93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93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6" name="Google Shape;11706;p93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1707" name="Google Shape;11707;p93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93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93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93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93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93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93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4" name="Google Shape;11714;p93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1715" name="Google Shape;11715;p93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93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93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93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93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93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1" name="Google Shape;11721;p93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1722" name="Google Shape;11722;p93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93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93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93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93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93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93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93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93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93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93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93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93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93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93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93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93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9" name="Google Shape;11739;p93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1740" name="Google Shape;11740;p93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93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93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93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93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93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93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93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93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9" name="Google Shape;11749;p93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1750" name="Google Shape;11750;p93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93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93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93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93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5" name="Google Shape;11755;p93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1756" name="Google Shape;11756;p93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93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93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93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93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1" name="Google Shape;11761;p93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1762" name="Google Shape;11762;p93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93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93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93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93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93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93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93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93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93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2" name="Google Shape;11772;p93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1773" name="Google Shape;11773;p93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93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5" name="Google Shape;11775;p93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1776" name="Google Shape;11776;p93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93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93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1779" name="Google Shape;11779;p93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93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93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93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93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93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93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93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93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93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93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93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93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93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93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93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93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93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93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93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9" name="Google Shape;11799;p93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1800" name="Google Shape;11800;p93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93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93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93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93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93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93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93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93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93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93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1" name="Google Shape;11811;p93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1812" name="Google Shape;11812;p93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93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93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93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93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7" name="Google Shape;11817;p93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1818" name="Google Shape;11818;p93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93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93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93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93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93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93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5" name="Google Shape;11825;p93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1826" name="Google Shape;11826;p93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93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93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93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93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93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2" name="Google Shape;11832;p93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3" name="Google Shape;11833;p93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4" name="Google Shape;11834;p93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1835" name="Google Shape;11835;p93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93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7" name="Google Shape;11837;p93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1838" name="Google Shape;11838;p93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93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93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93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93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93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4" name="Google Shape;11844;p93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1845" name="Google Shape;11845;p93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93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93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93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93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93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93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93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93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93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93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1856" name="Google Shape;11856;p93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93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93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93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93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93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93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3" name="Google Shape;11863;p93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1864" name="Google Shape;11864;p93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93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93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93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93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93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93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93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93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3" name="Google Shape;11873;p93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1874" name="Google Shape;11874;p93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93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93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93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93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93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0" name="Google Shape;11880;p93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1881" name="Google Shape;11881;p93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93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93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4" name="Google Shape;11884;p93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1885" name="Google Shape;11885;p93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93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93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93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93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93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93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93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93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93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93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93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93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93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93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0" name="Google Shape;11900;p93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1901" name="Google Shape;11901;p93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93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93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93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93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93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7" name="Google Shape;11907;p93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1908" name="Google Shape;11908;p93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93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93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93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93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93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93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5" name="Google Shape;11915;p93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1916" name="Google Shape;11916;p93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93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93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93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93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93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93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93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93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93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93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93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93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93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93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1" name="Google Shape;11931;p93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1932" name="Google Shape;11932;p93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93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93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93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93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93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8" name="Google Shape;11938;p93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1939" name="Google Shape;11939;p93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93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93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93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93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93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93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93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93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93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93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93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93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2" name="Google Shape;11952;p93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1953" name="Google Shape;11953;p9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9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93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9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93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58" name="Google Shape;11958;p93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9" name="Google Shape;11959;p93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1960" name="Google Shape;11960;p93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93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2" name="Google Shape;11962;p93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1963" name="Google Shape;11963;p93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93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5" name="Google Shape;11965;p93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1966" name="Google Shape;11966;p93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93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93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93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93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93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93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3" name="Google Shape;11973;p93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1974" name="Google Shape;11974;p93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93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93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93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93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93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93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93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93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93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93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93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93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93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93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93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93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93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93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93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93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93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93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93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98" name="Google Shape;11998;p93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99" name="Google Shape;11999;p93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000" name="Google Shape;12000;p93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93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93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93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93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05" name="Google Shape;12005;p93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06" name="Google Shape;12006;p93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007" name="Google Shape;12007;p93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93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93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93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93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12" name="Google Shape;12012;p93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3" name="Google Shape;12013;p93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4" name="Google Shape;12014;p93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15" name="Google Shape;12015;p93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016" name="Google Shape;12016;p93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93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93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93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0" name="Google Shape;12020;p93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021" name="Google Shape;12021;p93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93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93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93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93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93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93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93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93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93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1" name="Google Shape;12031;p93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032" name="Google Shape;12032;p93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93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93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93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93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93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93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93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0" name="Google Shape;12040;p93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041" name="Google Shape;12041;p93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93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93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93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93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6" name="Google Shape;12046;p93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047" name="Google Shape;12047;p93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93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9" name="Google Shape;12049;p93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050" name="Google Shape;12050;p93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93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93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9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93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93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9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93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9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9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9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9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9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9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9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93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9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9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4" name="Google Shape;12074;p93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075" name="Google Shape;12075;p93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93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93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93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93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93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93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93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93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93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93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93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93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93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93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93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93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93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93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4" name="Google Shape;12094;p93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095" name="Google Shape;12095;p93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93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93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93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099" name="Google Shape;12099;p93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93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93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93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93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93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93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93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93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93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93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93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111" name="Google Shape;12111;p93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93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3" name="Google Shape;12113;p93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114" name="Google Shape;12114;p93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93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93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7" name="Google Shape;12117;p93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118" name="Google Shape;12118;p93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93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93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93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93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3" name="Google Shape;12123;p93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124" name="Google Shape;12124;p93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93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93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93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93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93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0" name="Google Shape;12130;p93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131" name="Google Shape;12131;p93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93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93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93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93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93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93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8" name="Google Shape;12138;p93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139" name="Google Shape;12139;p93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93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93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142" name="Google Shape;12142;p93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93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93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93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93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93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93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93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93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93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93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93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9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59" name="Google Shape;12159;p94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160" name="Google Shape;12160;p94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94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94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94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94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94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6" name="Google Shape;12166;p94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167" name="Google Shape;12167;p94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94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94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94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1" name="Google Shape;12171;p94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172" name="Google Shape;12172;p94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94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94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5" name="Google Shape;12175;p94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176" name="Google Shape;12176;p94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94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94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9" name="Google Shape;12179;p94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180" name="Google Shape;12180;p94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94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94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94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4" name="Google Shape;12184;p94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185" name="Google Shape;12185;p94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94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94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94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9" name="Google Shape;12189;p94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190" name="Google Shape;12190;p94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94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94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94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94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5" name="Google Shape;12195;p94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196" name="Google Shape;12196;p94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94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94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94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94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94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2" name="Google Shape;12202;p94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203" name="Google Shape;12203;p94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94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94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94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207" name="Google Shape;12207;p94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94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09" name="Google Shape;12209;p94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0" name="Google Shape;12210;p94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1" name="Google Shape;12211;p94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212" name="Google Shape;12212;p94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94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94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5" name="Google Shape;12215;p94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216" name="Google Shape;12216;p94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94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94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9" name="Google Shape;12219;p94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0" name="Google Shape;12220;p94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221" name="Google Shape;12221;p94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94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3" name="Google Shape;12223;p94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4" name="Google Shape;12224;p94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5" name="Google Shape;12225;p94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226" name="Google Shape;12226;p94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94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94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9" name="Google Shape;12229;p94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230" name="Google Shape;12230;p94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94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94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3" name="Google Shape;12233;p94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4" name="Google Shape;12234;p94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5" name="Google Shape;12235;p94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236" name="Google Shape;12236;p94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94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94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94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94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94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2" name="Google Shape;12242;p94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243" name="Google Shape;12243;p94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94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5" name="Google Shape;12245;p94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246" name="Google Shape;12246;p94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94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8" name="Google Shape;12248;p94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249" name="Google Shape;12249;p94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94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1" name="Google Shape;12251;p94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252" name="Google Shape;12252;p94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94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4" name="Google Shape;12254;p94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255" name="Google Shape;12255;p94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94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7" name="Google Shape;12257;p94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258" name="Google Shape;12258;p94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94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94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94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94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94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264" name="Google Shape;12264;p94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94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6" name="Google Shape;12266;p94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267" name="Google Shape;12267;p94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94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69" name="Google Shape;12269;p94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70" name="Google Shape;12270;p94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271" name="Google Shape;12271;p94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94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94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274" name="Google Shape;12274;p94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94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94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94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8" name="Google Shape;12278;p94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279" name="Google Shape;12279;p94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94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1" name="Google Shape;12281;p94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2" name="Google Shape;12282;p94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83" name="Google Shape;12283;p94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284" name="Google Shape;12284;p94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94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6" name="Google Shape;12286;p94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87" name="Google Shape;12287;p94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288" name="Google Shape;12288;p94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94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94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94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94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93" name="Google Shape;12293;p94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4" name="Google Shape;12294;p94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295" name="Google Shape;12295;p94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94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94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8" name="Google Shape;12298;p94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299" name="Google Shape;12299;p94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94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94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2" name="Google Shape;12302;p94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303" name="Google Shape;12303;p94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94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94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94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2307" name="Google Shape;12307;p94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94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94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0" name="Google Shape;12310;p94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2311" name="Google Shape;12311;p94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94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94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94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5" name="Google Shape;12315;p94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2316" name="Google Shape;12316;p94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94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94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94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0" name="Google Shape;12320;p94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2321" name="Google Shape;12321;p94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22" name="Google Shape;12322;p94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2323" name="Google Shape;12323;p94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12324;p94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12325;p94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12326;p94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27" name="Google Shape;12327;p94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2328" name="Google Shape;12328;p94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94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94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1" name="Google Shape;12331;p94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2332" name="Google Shape;12332;p94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94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94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94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94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94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94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9" name="Google Shape;12339;p94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2340" name="Google Shape;12340;p94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94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94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94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94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5" name="Google Shape;12345;p94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2346" name="Google Shape;12346;p94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94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94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94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94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94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94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94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94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94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94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94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94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2359" name="Google Shape;12359;p94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94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94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94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94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94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94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2366" name="Google Shape;12366;p94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94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94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94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94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1" name="Google Shape;12371;p94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2372" name="Google Shape;12372;p94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94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94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94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94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94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8" name="Google Shape;12378;p94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2379" name="Google Shape;12379;p94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0" name="Google Shape;12380;p94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2381" name="Google Shape;12381;p94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12382;p94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83" name="Google Shape;12383;p94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2384" name="Google Shape;12384;p94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94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94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94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94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94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94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94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94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94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94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94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94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94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94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94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00" name="Google Shape;12400;p94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1" name="Google Shape;12401;p94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2402" name="Google Shape;12402;p94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94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94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94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94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94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94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94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94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1" name="Google Shape;12411;p94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2412" name="Google Shape;12412;p94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94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94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5" name="Google Shape;12415;p94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2416" name="Google Shape;12416;p94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94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94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9" name="Google Shape;12419;p94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2420" name="Google Shape;12420;p94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94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94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3" name="Google Shape;12423;p94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2424" name="Google Shape;12424;p94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94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94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94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94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94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94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1" name="Google Shape;12431;p94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32" name="Google Shape;12432;p94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2433" name="Google Shape;12433;p94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94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94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6" name="Google Shape;12436;p94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37" name="Google Shape;12437;p94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2438" name="Google Shape;12438;p94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94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0" name="Google Shape;12440;p94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2441" name="Google Shape;12441;p94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94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94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94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5" name="Google Shape;12445;p94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2446" name="Google Shape;12446;p94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94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94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94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94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94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94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94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94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94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0" name="Google Shape;12460;p9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61" name="Google Shape;12461;p95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62" name="Google Shape;12462;p95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2463" name="Google Shape;12463;p95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95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95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95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7" name="Google Shape;12467;p95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2468" name="Google Shape;12468;p95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95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95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95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2" name="Google Shape;12472;p95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2473" name="Google Shape;12473;p95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95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95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6" name="Google Shape;12476;p95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2477" name="Google Shape;12477;p95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95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95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0" name="Google Shape;12480;p95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2481" name="Google Shape;12481;p95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95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3" name="Google Shape;12483;p95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2484" name="Google Shape;12484;p95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95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95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7" name="Google Shape;12487;p95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2488" name="Google Shape;12488;p95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95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95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1" name="Google Shape;12491;p95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2492" name="Google Shape;12492;p95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95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95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95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95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95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8" name="Google Shape;12498;p95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2499" name="Google Shape;12499;p95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95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95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95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95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95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5" name="Google Shape;12505;p95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2506" name="Google Shape;12506;p95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95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95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95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95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95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95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95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95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95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95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7" name="Google Shape;12517;p95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2518" name="Google Shape;12518;p95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95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95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95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95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3" name="Google Shape;12523;p95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4" name="Google Shape;12524;p95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2525" name="Google Shape;12525;p95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95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95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95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9" name="Google Shape;12529;p95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2530" name="Google Shape;12530;p95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95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95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95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95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95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95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95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95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95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95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95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95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95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4" name="Google Shape;12544;p95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2545" name="Google Shape;12545;p95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95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95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95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95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95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95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95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95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95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5" name="Google Shape;12555;p95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2556" name="Google Shape;12556;p95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95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95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95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95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95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95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95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95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95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95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2567" name="Google Shape;12567;p95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95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95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0" name="Google Shape;12570;p95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2571" name="Google Shape;12571;p95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95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95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2574" name="Google Shape;12574;p95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95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95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95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2578" name="Google Shape;12578;p95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95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95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95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95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3" name="Google Shape;12583;p95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2584" name="Google Shape;12584;p95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95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6" name="Google Shape;12586;p95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2587" name="Google Shape;12587;p95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95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9" name="Google Shape;12589;p95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2590" name="Google Shape;12590;p95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95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95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95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95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5" name="Google Shape;12595;p95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2596" name="Google Shape;12596;p95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95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95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9" name="Google Shape;12599;p95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2600" name="Google Shape;12600;p95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95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2" name="Google Shape;12602;p95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03" name="Google Shape;12603;p95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2604" name="Google Shape;12604;p95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95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95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7" name="Google Shape;12607;p95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2608" name="Google Shape;12608;p95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95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95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95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2" name="Google Shape;12612;p95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2613" name="Google Shape;12613;p95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95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95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95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95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18" name="Google Shape;12618;p95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9" name="Google Shape;12619;p95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2620" name="Google Shape;12620;p95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95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95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95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95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95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6" name="Google Shape;12626;p95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2627" name="Google Shape;12627;p95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95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95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95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95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95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95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95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95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95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95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8" name="Google Shape;12638;p95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2639" name="Google Shape;12639;p95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95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95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95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95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95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95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95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95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95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95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95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95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2" name="Google Shape;12652;p95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2653" name="Google Shape;12653;p95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95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95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95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7" name="Google Shape;12657;p95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2658" name="Google Shape;12658;p95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95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95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95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95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95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95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5" name="Google Shape;12665;p95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2666" name="Google Shape;12666;p95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95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95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95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95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95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2" name="Google Shape;12672;p95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2673" name="Google Shape;12673;p95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95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95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95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95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95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95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95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95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95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3" name="Google Shape;12683;p95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2684" name="Google Shape;12684;p95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95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95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95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95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95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95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95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2" name="Google Shape;12692;p95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2693" name="Google Shape;12693;p95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95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95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95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95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95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95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95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95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95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95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95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95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95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7" name="Google Shape;12707;p95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2708" name="Google Shape;12708;p95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95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95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95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95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95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95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95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6" name="Google Shape;12716;p95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2717" name="Google Shape;12717;p95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95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95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0" name="Google Shape;12720;p95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2721" name="Google Shape;12721;p95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95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95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95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95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6" name="Google Shape;12726;p95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2727" name="Google Shape;12727;p95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95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95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0" name="Google Shape;12730;p95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2731" name="Google Shape;12731;p95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95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95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95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95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95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95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95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95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2740" name="Google Shape;12740;p95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95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95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2743" name="Google Shape;12743;p95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95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95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95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95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8" name="Google Shape;12748;p95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2749" name="Google Shape;12749;p95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95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95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95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95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95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5" name="Google Shape;12755;p95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2756" name="Google Shape;12756;p95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95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95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95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95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95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95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3" name="Google Shape;12763;p95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2764" name="Google Shape;12764;p95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95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95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95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95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95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0" name="Google Shape;12770;p95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2771" name="Google Shape;12771;p95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95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95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95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95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95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95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95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95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95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95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95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3" name="Google Shape;12783;p95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2784" name="Google Shape;12784;p95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95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95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95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95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95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95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95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95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95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95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95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95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95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8" name="Google Shape;12798;p95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2799" name="Google Shape;12799;p95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95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1" name="Google Shape;12801;p95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2802" name="Google Shape;12802;p95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95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95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5" name="Google Shape;12805;p95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2806" name="Google Shape;12806;p95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95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95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95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95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1" name="Google Shape;12811;p95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2812" name="Google Shape;12812;p95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95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95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95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95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2817" name="Google Shape;12817;p95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95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95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95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95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95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23" name="Google Shape;12823;p95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24" name="Google Shape;12824;p95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2825" name="Google Shape;12825;p95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95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95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95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95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95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95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95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95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95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2835" name="Google Shape;12835;p95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95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95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95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9" name="Google Shape;12839;p95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2840" name="Google Shape;12840;p95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95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95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95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4" name="Google Shape;12844;p95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2845" name="Google Shape;12845;p95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95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95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95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95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95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95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95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3" name="Google Shape;12853;p95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2854" name="Google Shape;12854;p95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95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6" name="Google Shape;12856;p95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2857" name="Google Shape;12857;p95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95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95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95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95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95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95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95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95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6" name="Google Shape;12866;p95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2867" name="Google Shape;12867;p95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95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95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95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95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95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95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95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95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95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95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95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95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0" name="Google Shape;12880;p95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2881" name="Google Shape;12881;p95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95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95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4" name="Google Shape;12884;p95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2885" name="Google Shape;12885;p95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95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95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95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95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95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95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95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95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95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95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2896" name="Google Shape;12896;p95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95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8" name="Google Shape;12898;p95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2899" name="Google Shape;12899;p95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95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95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95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3" name="Google Shape;12903;p95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2904" name="Google Shape;12904;p95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95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6" name="Google Shape;12906;p95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7" name="Google Shape;12907;p95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2908" name="Google Shape;12908;p95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95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95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95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2" name="Google Shape;12912;p95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2913" name="Google Shape;12913;p95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95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95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95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95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95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95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95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95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95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95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95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95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95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95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95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95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95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95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95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95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95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95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95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95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95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9" name="Google Shape;12939;p95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2940" name="Google Shape;12940;p95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95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95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95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95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95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95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95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95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95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95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95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95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95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95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95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95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95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8" name="Google Shape;12958;p95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2959" name="Google Shape;12959;p95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95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1" name="Google Shape;12961;p95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2962" name="Google Shape;12962;p95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95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95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95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95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2967" name="Google Shape;12967;p95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95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95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95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95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95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95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95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95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95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95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95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95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95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95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95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95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4" name="Google Shape;12984;p95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2985" name="Google Shape;12985;p95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95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95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95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95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0" name="Google Shape;12990;p95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2991" name="Google Shape;12991;p95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95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95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95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95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2996" name="Google Shape;12996;p95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95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8" name="Google Shape;12998;p95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2999" name="Google Shape;12999;p95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95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95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95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95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4" name="Google Shape;13004;p95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005" name="Google Shape;13005;p95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95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95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95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9" name="Google Shape;13009;p95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010" name="Google Shape;13010;p95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95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95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95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95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95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95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95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95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95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95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95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95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95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95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95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95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7" name="Google Shape;13027;p95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028" name="Google Shape;13028;p95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95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95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95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95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95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95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95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95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95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95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95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95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95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95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95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95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95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95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95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8" name="Google Shape;13048;p95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9" name="Google Shape;13049;p95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0" name="Google Shape;13050;p95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51" name="Google Shape;13051;p95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052" name="Google Shape;13052;p95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95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95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95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95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95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95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059" name="Google Shape;13059;p95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95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95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95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95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64" name="Google Shape;13064;p95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065" name="Google Shape;13065;p95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95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95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95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95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0" name="Google Shape;13070;p95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071" name="Google Shape;13071;p95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95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95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95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95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95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95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95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9" name="Google Shape;13079;p95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080" name="Google Shape;13080;p95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95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95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95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4" name="Google Shape;13084;p95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085" name="Google Shape;13085;p95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95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95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95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95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94" name="Google Shape;13094;p9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6637074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– Controller and pump</a:t>
            </a:r>
            <a:endParaRPr dirty="0"/>
          </a:p>
        </p:txBody>
      </p:sp>
      <p:sp>
        <p:nvSpPr>
          <p:cNvPr id="277" name="Google Shape;277;p50"/>
          <p:cNvSpPr txBox="1">
            <a:spLocks noGrp="1"/>
          </p:cNvSpPr>
          <p:nvPr>
            <p:ph type="ctrTitle"/>
          </p:nvPr>
        </p:nvSpPr>
        <p:spPr>
          <a:xfrm>
            <a:off x="2282454" y="1548190"/>
            <a:ext cx="4282805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L293d </a:t>
            </a:r>
            <a:r>
              <a:rPr lang="it-IT" dirty="0" err="1"/>
              <a:t>motor</a:t>
            </a:r>
            <a:r>
              <a:rPr lang="it-IT" dirty="0"/>
              <a:t> driver</a:t>
            </a:r>
            <a:endParaRPr dirty="0"/>
          </a:p>
        </p:txBody>
      </p:sp>
      <p:sp>
        <p:nvSpPr>
          <p:cNvPr id="281" name="Google Shape;281;p50">
            <a:hlinkClick r:id="rId3" action="ppaction://hlinksldjump"/>
          </p:cNvPr>
          <p:cNvSpPr/>
          <p:nvPr/>
        </p:nvSpPr>
        <p:spPr>
          <a:xfrm>
            <a:off x="756018" y="1513026"/>
            <a:ext cx="1267609" cy="126761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85" name="Google Shape;285;p5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86" name="Google Shape;286;p50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87" name="Google Shape;287;p50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50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50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22" name="Google Shape;281;p50">
            <a:hlinkClick r:id="rId3" action="ppaction://hlinksldjump"/>
            <a:extLst>
              <a:ext uri="{FF2B5EF4-FFF2-40B4-BE49-F238E27FC236}">
                <a16:creationId xmlns:a16="http://schemas.microsoft.com/office/drawing/2014/main" id="{F5FF04C6-115C-B420-571F-78032F899B47}"/>
              </a:ext>
            </a:extLst>
          </p:cNvPr>
          <p:cNvSpPr/>
          <p:nvPr/>
        </p:nvSpPr>
        <p:spPr>
          <a:xfrm>
            <a:off x="791181" y="3276907"/>
            <a:ext cx="1267609" cy="1267611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" name="Google Shape;277;p50">
            <a:extLst>
              <a:ext uri="{FF2B5EF4-FFF2-40B4-BE49-F238E27FC236}">
                <a16:creationId xmlns:a16="http://schemas.microsoft.com/office/drawing/2014/main" id="{0D1475A6-3CBE-9404-000D-5543E4965E4D}"/>
              </a:ext>
            </a:extLst>
          </p:cNvPr>
          <p:cNvSpPr txBox="1">
            <a:spLocks/>
          </p:cNvSpPr>
          <p:nvPr/>
        </p:nvSpPr>
        <p:spPr>
          <a:xfrm>
            <a:off x="2338500" y="3276907"/>
            <a:ext cx="22335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dirty="0"/>
              <a:t>5v water pump</a:t>
            </a:r>
          </a:p>
        </p:txBody>
      </p:sp>
      <p:sp>
        <p:nvSpPr>
          <p:cNvPr id="16" name="Google Shape;876;p78">
            <a:extLst>
              <a:ext uri="{FF2B5EF4-FFF2-40B4-BE49-F238E27FC236}">
                <a16:creationId xmlns:a16="http://schemas.microsoft.com/office/drawing/2014/main" id="{F5C2A5B5-BF12-AB32-4D57-13D023DCAE67}"/>
              </a:ext>
            </a:extLst>
          </p:cNvPr>
          <p:cNvSpPr txBox="1">
            <a:spLocks/>
          </p:cNvSpPr>
          <p:nvPr/>
        </p:nvSpPr>
        <p:spPr>
          <a:xfrm>
            <a:off x="2294850" y="3595309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Sits in water</a:t>
            </a: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Triggers based on soil moisture levels.</a:t>
            </a:r>
            <a:endParaRPr lang="en-US" dirty="0">
              <a:uFill>
                <a:noFill/>
              </a:uFill>
              <a:hlinkClick r:id="rId6"/>
            </a:endParaRPr>
          </a:p>
        </p:txBody>
      </p:sp>
      <p:pic>
        <p:nvPicPr>
          <p:cNvPr id="3" name="Immagine 2" descr="Immagine che contiene testo, circuito, elettronico&#10;&#10;Descrizione generata automaticamente">
            <a:extLst>
              <a:ext uri="{FF2B5EF4-FFF2-40B4-BE49-F238E27FC236}">
                <a16:creationId xmlns:a16="http://schemas.microsoft.com/office/drawing/2014/main" id="{BF4BC4DE-D5C6-EF8E-B6FE-14938A95DD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693" y="1597755"/>
            <a:ext cx="1648257" cy="1098151"/>
          </a:xfrm>
          <a:prstGeom prst="rect">
            <a:avLst/>
          </a:prstGeom>
        </p:spPr>
      </p:pic>
      <p:pic>
        <p:nvPicPr>
          <p:cNvPr id="5" name="Immagine 4" descr="Immagine che contiene luce&#10;&#10;Descrizione generata automaticamente">
            <a:extLst>
              <a:ext uri="{FF2B5EF4-FFF2-40B4-BE49-F238E27FC236}">
                <a16:creationId xmlns:a16="http://schemas.microsoft.com/office/drawing/2014/main" id="{3577B506-A445-0089-EB37-BA782AE619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8352" y="3354514"/>
            <a:ext cx="1026232" cy="1026232"/>
          </a:xfrm>
          <a:prstGeom prst="rect">
            <a:avLst/>
          </a:prstGeom>
        </p:spPr>
      </p:pic>
      <p:sp>
        <p:nvSpPr>
          <p:cNvPr id="23" name="Google Shape;876;p78">
            <a:extLst>
              <a:ext uri="{FF2B5EF4-FFF2-40B4-BE49-F238E27FC236}">
                <a16:creationId xmlns:a16="http://schemas.microsoft.com/office/drawing/2014/main" id="{EB17F2EE-F591-64CD-1CA4-7C932521BDDB}"/>
              </a:ext>
            </a:extLst>
          </p:cNvPr>
          <p:cNvSpPr txBox="1">
            <a:spLocks/>
          </p:cNvSpPr>
          <p:nvPr/>
        </p:nvSpPr>
        <p:spPr>
          <a:xfrm>
            <a:off x="2294850" y="2000962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Can control up to 2 pumps at once.</a:t>
            </a:r>
            <a:endParaRPr lang="en-US" dirty="0">
              <a:uFill>
                <a:noFill/>
              </a:uFill>
              <a:hlinkClick r:id="rId6"/>
            </a:endParaRPr>
          </a:p>
        </p:txBody>
      </p:sp>
    </p:spTree>
    <p:extLst>
      <p:ext uri="{BB962C8B-B14F-4D97-AF65-F5344CB8AC3E}">
        <p14:creationId xmlns:p14="http://schemas.microsoft.com/office/powerpoint/2010/main" val="220598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</a:t>
            </a:r>
            <a:r>
              <a:rPr lang="en" dirty="0"/>
              <a:t>ardware – pump</a:t>
            </a:r>
            <a:endParaRPr dirty="0"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Here’s what you’ll find in this </a:t>
            </a:r>
            <a:r>
              <a:rPr lang="en" sz="1300" b="1" dirty="0">
                <a:uFill>
                  <a:noFill/>
                </a:uFill>
                <a:hlinkClick r:id="rId3"/>
              </a:rPr>
              <a:t>Slidesgo</a:t>
            </a:r>
            <a:r>
              <a:rPr lang="en" sz="1300" dirty="0"/>
              <a:t> template: </a:t>
            </a: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A slide structure based on a multi-purpose presentation, which you can easily adapt to your needs. For more info on how to edit the template, please visit </a:t>
            </a:r>
            <a:r>
              <a:rPr lang="en" sz="1300" b="1" dirty="0">
                <a:uFill>
                  <a:noFill/>
                </a:uFill>
                <a:hlinkClick r:id="rId4"/>
              </a:rPr>
              <a:t>Slidesgo School</a:t>
            </a:r>
            <a:r>
              <a:rPr lang="en" sz="1300" dirty="0"/>
              <a:t> or read our </a:t>
            </a:r>
            <a:r>
              <a:rPr lang="en" sz="1300" b="1" dirty="0">
                <a:uFill>
                  <a:noFill/>
                </a:uFill>
                <a:hlinkClick r:id="rId5"/>
              </a:rPr>
              <a:t>FAQs</a:t>
            </a:r>
            <a:r>
              <a:rPr lang="en" sz="1300" dirty="0"/>
              <a:t>.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An assortment of pictures to use in the presentation can be found in the </a:t>
            </a:r>
            <a:r>
              <a:rPr lang="en" sz="1300" b="1" dirty="0">
                <a:uFill>
                  <a:noFill/>
                </a:uFill>
                <a:hlinkClick r:id="rId6" action="ppaction://hlinksldjump"/>
              </a:rPr>
              <a:t>alternative resources slide</a:t>
            </a:r>
            <a:r>
              <a:rPr lang="en" sz="1300" dirty="0"/>
              <a:t>.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A </a:t>
            </a:r>
            <a:r>
              <a:rPr lang="en" sz="1300" b="1" dirty="0">
                <a:uFill>
                  <a:noFill/>
                </a:uFill>
                <a:hlinkClick r:id="rId7" action="ppaction://hlinksldjump"/>
              </a:rPr>
              <a:t>thanks slide</a:t>
            </a:r>
            <a:r>
              <a:rPr lang="en" sz="1300" dirty="0"/>
              <a:t>, which you must keep so that proper credits for our design are given.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A </a:t>
            </a:r>
            <a:r>
              <a:rPr lang="en" sz="1300" b="1" dirty="0">
                <a:uFill>
                  <a:noFill/>
                </a:uFill>
                <a:hlinkClick r:id="rId8" action="ppaction://hlinksldjump"/>
              </a:rPr>
              <a:t>resources slide</a:t>
            </a:r>
            <a:r>
              <a:rPr lang="en" sz="1300" dirty="0"/>
              <a:t>, where you’ll find links to all the elements used in the template.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b="1" dirty="0">
                <a:uFill>
                  <a:noFill/>
                </a:uFill>
                <a:hlinkClick r:id="" action="ppaction://noaction"/>
              </a:rPr>
              <a:t>Instructions for use</a:t>
            </a:r>
            <a:r>
              <a:rPr lang="en" sz="1300" dirty="0"/>
              <a:t>. 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 dirty="0"/>
              <a:t>Final slides with: </a:t>
            </a:r>
            <a:endParaRPr sz="1300" dirty="0"/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dvent Pro Light"/>
              <a:buChar char="●"/>
            </a:pPr>
            <a:r>
              <a:rPr lang="en" sz="1300" dirty="0"/>
              <a:t>The</a:t>
            </a:r>
            <a:r>
              <a:rPr lang="en" sz="1300" b="1" dirty="0">
                <a:uFill>
                  <a:noFill/>
                </a:uFill>
                <a:hlinkClick r:id="rId9" action="ppaction://hlinksldjump"/>
              </a:rPr>
              <a:t> fonts and colors used</a:t>
            </a:r>
            <a:r>
              <a:rPr lang="en" sz="1300" dirty="0"/>
              <a:t> in the template.</a:t>
            </a:r>
            <a:endParaRPr sz="1300" dirty="0"/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dvent Pro Light"/>
              <a:buChar char="●"/>
            </a:pPr>
            <a:r>
              <a:rPr lang="en" sz="1300" dirty="0"/>
              <a:t>More</a:t>
            </a:r>
            <a:r>
              <a:rPr lang="en" sz="1300" b="1" dirty="0">
                <a:uFill>
                  <a:noFill/>
                </a:uFill>
                <a:hlinkClick r:id="rId10" action="ppaction://hlinksldjump"/>
              </a:rPr>
              <a:t> infographic resources</a:t>
            </a:r>
            <a:r>
              <a:rPr lang="en" sz="1300" dirty="0"/>
              <a:t>, whose size and color can be edited. </a:t>
            </a:r>
            <a:endParaRPr sz="1300" dirty="0"/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dvent Pro Light"/>
              <a:buChar char="●"/>
            </a:pPr>
            <a:r>
              <a:rPr lang="en" sz="1300" b="1" dirty="0">
                <a:uFill>
                  <a:noFill/>
                </a:uFill>
                <a:hlinkClick r:id="rId11" action="ppaction://hlinksldjump"/>
              </a:rPr>
              <a:t>Sets of customizable icons </a:t>
            </a:r>
            <a:r>
              <a:rPr lang="en" sz="1300" dirty="0"/>
              <a:t>of the following themes: general, business, avatar, creative process, education, help &amp; support, medical, nature, performing arts, SEO &amp; marketing, and teamwork.</a:t>
            </a: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62" name="Google Shape;162;p41"/>
          <p:cNvSpPr txBox="1"/>
          <p:nvPr/>
        </p:nvSpPr>
        <p:spPr>
          <a:xfrm>
            <a:off x="817800" y="4302370"/>
            <a:ext cx="54786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You can delete this slide when you’re done editing the presentation.</a:t>
            </a:r>
            <a:endParaRPr sz="1200"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3098142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826482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MQTT COMMUNICATION</a:t>
            </a:r>
            <a:endParaRPr dirty="0"/>
          </a:p>
        </p:txBody>
      </p:sp>
      <p:sp>
        <p:nvSpPr>
          <p:cNvPr id="265" name="Google Shape;265;p49">
            <a:hlinkClick r:id="rId3" action="ppaction://hlinksldjump"/>
          </p:cNvPr>
          <p:cNvSpPr/>
          <p:nvPr/>
        </p:nvSpPr>
        <p:spPr>
          <a:xfrm>
            <a:off x="5011838" y="1673443"/>
            <a:ext cx="3105013" cy="2434014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67" name="Google Shape;267;p4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68" name="Google Shape;268;p49">
              <a:hlinkClick r:id="rId4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69" name="Google Shape;269;p49">
              <a:hlinkClick r:id="rId4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49">
            <a:hlinkClick r:id="rId5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71" name="Google Shape;271;p49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pic>
        <p:nvPicPr>
          <p:cNvPr id="9" name="Immagine 8" descr="Immagine che contiene testo, elettronico, circuito&#10;&#10;Descrizione generata automaticamente">
            <a:extLst>
              <a:ext uri="{FF2B5EF4-FFF2-40B4-BE49-F238E27FC236}">
                <a16:creationId xmlns:a16="http://schemas.microsoft.com/office/drawing/2014/main" id="{1DD81AAE-CF06-088C-A52B-6B377A40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7091" y="2632322"/>
            <a:ext cx="2026155" cy="1304844"/>
          </a:xfrm>
          <a:prstGeom prst="rect">
            <a:avLst/>
          </a:prstGeom>
        </p:spPr>
      </p:pic>
      <p:pic>
        <p:nvPicPr>
          <p:cNvPr id="11" name="Immagine 10" descr="Immagine che contiene testo, candelabro, grafica vettoriale&#10;&#10;Descrizione generata automaticamente">
            <a:extLst>
              <a:ext uri="{FF2B5EF4-FFF2-40B4-BE49-F238E27FC236}">
                <a16:creationId xmlns:a16="http://schemas.microsoft.com/office/drawing/2014/main" id="{282C70C0-567C-1660-C651-55C6F2C69C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8539" y="1777203"/>
            <a:ext cx="1135361" cy="1118331"/>
          </a:xfrm>
          <a:prstGeom prst="rect">
            <a:avLst/>
          </a:prstGeom>
        </p:spPr>
      </p:pic>
      <p:sp>
        <p:nvSpPr>
          <p:cNvPr id="21" name="Google Shape;161;p41">
            <a:extLst>
              <a:ext uri="{FF2B5EF4-FFF2-40B4-BE49-F238E27FC236}">
                <a16:creationId xmlns:a16="http://schemas.microsoft.com/office/drawing/2014/main" id="{81B44894-94BD-5DBE-C8D2-0EE9C26FE6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17801" y="1069199"/>
            <a:ext cx="4194038" cy="3706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00" dirty="0" err="1"/>
              <a:t>Mosquitto</a:t>
            </a:r>
            <a:r>
              <a:rPr lang="it-IT" sz="1300" dirty="0"/>
              <a:t> broker running on a </a:t>
            </a:r>
            <a:r>
              <a:rPr lang="it-IT" sz="1300" dirty="0" err="1"/>
              <a:t>Rapsberry</a:t>
            </a:r>
            <a:r>
              <a:rPr lang="it-IT" sz="1300" dirty="0"/>
              <a:t> Pi: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sz="1300" dirty="0"/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Collects messages from ESP32.</a:t>
            </a:r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Web server subscribes to topics.</a:t>
            </a:r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A topic for each measurement: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/moisture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/water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/light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/temperature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/humidity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en-US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teractive Tech by Slidesgo">
  <a:themeElements>
    <a:clrScheme name="Simple Light">
      <a:dk1>
        <a:srgbClr val="5B0F00"/>
      </a:dk1>
      <a:lt1>
        <a:srgbClr val="FFFFFF"/>
      </a:lt1>
      <a:dk2>
        <a:srgbClr val="EA9999"/>
      </a:dk2>
      <a:lt2>
        <a:srgbClr val="E06666"/>
      </a:lt2>
      <a:accent1>
        <a:srgbClr val="EA9999"/>
      </a:accent1>
      <a:accent2>
        <a:srgbClr val="5B0F00"/>
      </a:accent2>
      <a:accent3>
        <a:srgbClr val="CC0000"/>
      </a:accent3>
      <a:accent4>
        <a:srgbClr val="F4CCCC"/>
      </a:accent4>
      <a:accent5>
        <a:srgbClr val="CC4125"/>
      </a:accent5>
      <a:accent6>
        <a:srgbClr val="A61C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1942</Words>
  <Application>Microsoft Office PowerPoint</Application>
  <PresentationFormat>Presentazione su schermo (16:9)</PresentationFormat>
  <Paragraphs>362</Paragraphs>
  <Slides>64</Slides>
  <Notes>64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11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64</vt:i4>
      </vt:variant>
    </vt:vector>
  </HeadingPairs>
  <TitlesOfParts>
    <vt:vector size="77" baseType="lpstr">
      <vt:lpstr>Arial</vt:lpstr>
      <vt:lpstr>Roboto Medium</vt:lpstr>
      <vt:lpstr>Proxima Nova Semibold</vt:lpstr>
      <vt:lpstr>Rajdhani Medium</vt:lpstr>
      <vt:lpstr>Bungee</vt:lpstr>
      <vt:lpstr>Calibri</vt:lpstr>
      <vt:lpstr>Advent Pro Light</vt:lpstr>
      <vt:lpstr>Advent Pro</vt:lpstr>
      <vt:lpstr>Advent Pro Medium</vt:lpstr>
      <vt:lpstr>Proxima Nova</vt:lpstr>
      <vt:lpstr>Amatic SC</vt:lpstr>
      <vt:lpstr>Interactive Tech by Slidesgo</vt:lpstr>
      <vt:lpstr>Slidesgo Final Pages</vt:lpstr>
      <vt:lpstr>Iot plant monitoring system</vt:lpstr>
      <vt:lpstr>Purpose of the project</vt:lpstr>
      <vt:lpstr>System architecture</vt:lpstr>
      <vt:lpstr>Hardware – esp32</vt:lpstr>
      <vt:lpstr>HARDWARE - SENSORS</vt:lpstr>
      <vt:lpstr>HARDWARE - SENSORS</vt:lpstr>
      <vt:lpstr>HARDWARE – Controller and pump</vt:lpstr>
      <vt:lpstr>Hardware – pump</vt:lpstr>
      <vt:lpstr>MQTT COMMUNICATION</vt:lpstr>
      <vt:lpstr>REAL-TIME Measurements chart</vt:lpstr>
      <vt:lpstr>E-MAIL NOTIFICATION</vt:lpstr>
      <vt:lpstr>VIDEO DEMO</vt:lpstr>
      <vt:lpstr>Thank you for the attention!</vt:lpstr>
      <vt:lpstr>Oops! You are wrong...</vt:lpstr>
      <vt:lpstr>WHOA!</vt:lpstr>
      <vt:lpstr>Soil moisture</vt:lpstr>
      <vt:lpstr>DO YOU KNOW WHOSE QUOTE THIS IS?</vt:lpstr>
      <vt:lpstr>“any sufficiently advanced technology is INDISTINGUISHABLE FROM magic”</vt:lpstr>
      <vt:lpstr>You got it right!!</vt:lpstr>
      <vt:lpstr>Oops! you were wrong...</vt:lpstr>
      <vt:lpstr>TOPIC 2</vt:lpstr>
      <vt:lpstr>THE CORRECT ANSWER IS...</vt:lpstr>
      <vt:lpstr>THE CORRECT ANSWER IS...</vt:lpstr>
      <vt:lpstr>WRITE HERE A QUESTION ABOUT THE IMAGE</vt:lpstr>
      <vt:lpstr>THESE ARE THE OPTIONS... </vt:lpstr>
      <vt:lpstr>THE CORRECT ANSWER IS...</vt:lpstr>
      <vt:lpstr>THE CORRECT ANSWER IS...</vt:lpstr>
      <vt:lpstr>A PICTURE ALWAYS REINFORCES THE CONCEPT</vt:lpstr>
      <vt:lpstr>AWESOME WORDS</vt:lpstr>
      <vt:lpstr>THIS IS A GRAPH!</vt:lpstr>
      <vt:lpstr>INFOGRAPHICS MAKE YOUR IDEA UNDERSTANDABLE...</vt:lpstr>
      <vt:lpstr>...AND THE SAME GOES FOR TABLES</vt:lpstr>
      <vt:lpstr>TRUE OR FALSE?</vt:lpstr>
      <vt:lpstr>Write a question about percentages</vt:lpstr>
      <vt:lpstr>ARE YOU SURE?            LET’S SEE!</vt:lpstr>
      <vt:lpstr>Here is the answer!</vt:lpstr>
      <vt:lpstr>HOW WILL WE ACHIEVE OUR GOALS?</vt:lpstr>
      <vt:lpstr>TIMELINE</vt:lpstr>
      <vt:lpstr>BUDGET</vt:lpstr>
      <vt:lpstr>BUDGET</vt:lpstr>
      <vt:lpstr>HOW WOULD YOU SUMMARIZE THE PROJECT IN 6 WORDS?</vt:lpstr>
      <vt:lpstr>OUR REVIEW</vt:lpstr>
      <vt:lpstr>ONLINE PLATFORMS</vt:lpstr>
      <vt:lpstr>ONLINE PLATFORMS</vt:lpstr>
      <vt:lpstr>ONLINE PLATFORMS</vt:lpstr>
      <vt:lpstr>THANKS!</vt:lpstr>
      <vt:lpstr>RESOURCES</vt:lpstr>
      <vt:lpstr>Instructions for use (free users)</vt:lpstr>
      <vt:lpstr>Instructions for use (premium users)</vt:lpstr>
      <vt:lpstr>Fonts &amp; colors used</vt:lpstr>
      <vt:lpstr>Use our editable graphic resources...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plant monitoring system</dc:title>
  <cp:lastModifiedBy>Michelangelo</cp:lastModifiedBy>
  <cp:revision>3</cp:revision>
  <dcterms:modified xsi:type="dcterms:W3CDTF">2022-06-11T15:55:11Z</dcterms:modified>
</cp:coreProperties>
</file>